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9966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248" autoAdjust="0"/>
  </p:normalViewPr>
  <p:slideViewPr>
    <p:cSldViewPr snapToGrid="0">
      <p:cViewPr varScale="1">
        <p:scale>
          <a:sx n="63" d="100"/>
          <a:sy n="63" d="100"/>
        </p:scale>
        <p:origin x="10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tson" userId="cb0a5140-75d6-4791-a21a-b166af240a00" providerId="ADAL" clId="{42D320AB-64CB-4D46-B10A-4EDAFFE9B1FD}"/>
    <pc:docChg chg="delSld modSld">
      <pc:chgData name="Lauren Watson" userId="cb0a5140-75d6-4791-a21a-b166af240a00" providerId="ADAL" clId="{42D320AB-64CB-4D46-B10A-4EDAFFE9B1FD}" dt="2026-01-03T15:24:24.455" v="6" actId="47"/>
      <pc:docMkLst>
        <pc:docMk/>
      </pc:docMkLst>
      <pc:sldChg chg="del">
        <pc:chgData name="Lauren Watson" userId="cb0a5140-75d6-4791-a21a-b166af240a00" providerId="ADAL" clId="{42D320AB-64CB-4D46-B10A-4EDAFFE9B1FD}" dt="2026-01-03T15:24:11.839" v="2" actId="47"/>
        <pc:sldMkLst>
          <pc:docMk/>
          <pc:sldMk cId="2412427386" sldId="257"/>
        </pc:sldMkLst>
      </pc:sldChg>
      <pc:sldChg chg="del">
        <pc:chgData name="Lauren Watson" userId="cb0a5140-75d6-4791-a21a-b166af240a00" providerId="ADAL" clId="{42D320AB-64CB-4D46-B10A-4EDAFFE9B1FD}" dt="2026-01-03T15:24:13.239" v="3" actId="47"/>
        <pc:sldMkLst>
          <pc:docMk/>
          <pc:sldMk cId="3834955287" sldId="258"/>
        </pc:sldMkLst>
      </pc:sldChg>
      <pc:sldChg chg="del">
        <pc:chgData name="Lauren Watson" userId="cb0a5140-75d6-4791-a21a-b166af240a00" providerId="ADAL" clId="{42D320AB-64CB-4D46-B10A-4EDAFFE9B1FD}" dt="2026-01-03T15:24:18.262" v="4" actId="47"/>
        <pc:sldMkLst>
          <pc:docMk/>
          <pc:sldMk cId="2708556309" sldId="259"/>
        </pc:sldMkLst>
      </pc:sldChg>
      <pc:sldChg chg="modSp mod">
        <pc:chgData name="Lauren Watson" userId="cb0a5140-75d6-4791-a21a-b166af240a00" providerId="ADAL" clId="{42D320AB-64CB-4D46-B10A-4EDAFFE9B1FD}" dt="2025-12-16T14:30:51.030" v="1" actId="20577"/>
        <pc:sldMkLst>
          <pc:docMk/>
          <pc:sldMk cId="412531737" sldId="260"/>
        </pc:sldMkLst>
        <pc:graphicFrameChg chg="modGraphic">
          <ac:chgData name="Lauren Watson" userId="cb0a5140-75d6-4791-a21a-b166af240a00" providerId="ADAL" clId="{42D320AB-64CB-4D46-B10A-4EDAFFE9B1FD}" dt="2025-12-16T14:30:51.030" v="1" actId="20577"/>
          <ac:graphicFrameMkLst>
            <pc:docMk/>
            <pc:sldMk cId="412531737" sldId="260"/>
            <ac:graphicFrameMk id="4" creationId="{00000000-0000-0000-0000-000000000000}"/>
          </ac:graphicFrameMkLst>
        </pc:graphicFrameChg>
      </pc:sldChg>
      <pc:sldChg chg="del">
        <pc:chgData name="Lauren Watson" userId="cb0a5140-75d6-4791-a21a-b166af240a00" providerId="ADAL" clId="{42D320AB-64CB-4D46-B10A-4EDAFFE9B1FD}" dt="2026-01-03T15:24:23.078" v="5" actId="47"/>
        <pc:sldMkLst>
          <pc:docMk/>
          <pc:sldMk cId="4042174143" sldId="261"/>
        </pc:sldMkLst>
      </pc:sldChg>
      <pc:sldChg chg="del">
        <pc:chgData name="Lauren Watson" userId="cb0a5140-75d6-4791-a21a-b166af240a00" providerId="ADAL" clId="{42D320AB-64CB-4D46-B10A-4EDAFFE9B1FD}" dt="2026-01-03T15:24:24.455" v="6" actId="47"/>
        <pc:sldMkLst>
          <pc:docMk/>
          <pc:sldMk cId="582142404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B375B-E87D-45C4-A799-67EEC8EF7FE9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37F65-8B37-4D9C-9FE9-FDE01CEEA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92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37F65-8B37-4D9C-9FE9-FDE01CEEA1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00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06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97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04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6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80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03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49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7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44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7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6E1DE-1FB7-49C9-9782-3E3F57A63E2B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9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824877"/>
              </p:ext>
            </p:extLst>
          </p:nvPr>
        </p:nvGraphicFramePr>
        <p:xfrm>
          <a:off x="0" y="0"/>
          <a:ext cx="12192000" cy="6902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7595">
                  <a:extLst>
                    <a:ext uri="{9D8B030D-6E8A-4147-A177-3AD203B41FA5}">
                      <a16:colId xmlns:a16="http://schemas.microsoft.com/office/drawing/2014/main" val="3070121179"/>
                    </a:ext>
                  </a:extLst>
                </a:gridCol>
                <a:gridCol w="4534820">
                  <a:extLst>
                    <a:ext uri="{9D8B030D-6E8A-4147-A177-3AD203B41FA5}">
                      <a16:colId xmlns:a16="http://schemas.microsoft.com/office/drawing/2014/main" val="3607904477"/>
                    </a:ext>
                  </a:extLst>
                </a:gridCol>
                <a:gridCol w="4309585">
                  <a:extLst>
                    <a:ext uri="{9D8B030D-6E8A-4147-A177-3AD203B41FA5}">
                      <a16:colId xmlns:a16="http://schemas.microsoft.com/office/drawing/2014/main" val="127833153"/>
                    </a:ext>
                  </a:extLst>
                </a:gridCol>
              </a:tblGrid>
              <a:tr h="338479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YEAR</a:t>
                      </a:r>
                      <a:r>
                        <a:rPr lang="en-GB" sz="1800" baseline="0" dirty="0"/>
                        <a:t> 1 SCIENCE – SENSES and our bodies– </a:t>
                      </a:r>
                      <a:r>
                        <a:rPr lang="en-GB" sz="1800" baseline="0"/>
                        <a:t>Spring 1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119984"/>
                  </a:ext>
                </a:extLst>
              </a:tr>
              <a:tr h="310272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Tier 3 Vocabulary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Knowledge Facts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Book Curriculum &amp; Recommended Reads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210420"/>
                  </a:ext>
                </a:extLst>
              </a:tr>
              <a:tr h="618309">
                <a:tc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Senses</a:t>
                      </a:r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what help us to understand and interact with the world we live in. </a:t>
                      </a:r>
                      <a:endParaRPr lang="en-GB" sz="10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Comic Sans MS" panose="030F0702030302020204" pitchFamily="66" charset="0"/>
                        </a:rPr>
                        <a:t>The weather is spring starts to get warmer. The days start</a:t>
                      </a:r>
                      <a:r>
                        <a:rPr lang="en-GB" sz="1400" b="0" i="0" baseline="0" dirty="0">
                          <a:latin typeface="Comic Sans MS" panose="030F0702030302020204" pitchFamily="66" charset="0"/>
                        </a:rPr>
                        <a:t> to longer and we get more daylight than autumn and winter. </a:t>
                      </a:r>
                      <a:endParaRPr lang="en-GB" sz="14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10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endParaRPr lang="en-GB" sz="200" dirty="0"/>
                    </a:p>
                    <a:p>
                      <a:pPr algn="ctr"/>
                      <a:r>
                        <a:rPr lang="en-GB" sz="1600" dirty="0"/>
                        <a:t>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75936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Human</a:t>
                      </a:r>
                      <a:r>
                        <a:rPr lang="en-GB" sz="1200" b="1" i="0" baseline="0" dirty="0">
                          <a:latin typeface="Comic Sans MS" panose="030F0702030302020204" pitchFamily="66" charset="0"/>
                        </a:rPr>
                        <a:t> body </a:t>
                      </a:r>
                      <a:r>
                        <a:rPr lang="en-GB" sz="1200" i="0" baseline="0" dirty="0">
                          <a:latin typeface="Comic Sans MS" panose="030F0702030302020204" pitchFamily="66" charset="0"/>
                        </a:rPr>
                        <a:t>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human body is the body of a person.</a:t>
                      </a:r>
                      <a:endParaRPr lang="en-GB" sz="10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673228"/>
                  </a:ext>
                </a:extLst>
              </a:tr>
              <a:tr h="5050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Comic Sans MS" panose="030F0702030302020204" pitchFamily="66" charset="0"/>
                        </a:rPr>
                        <a:t> A human body has a</a:t>
                      </a:r>
                      <a:r>
                        <a:rPr lang="en-GB" sz="1400" b="0" i="0" baseline="0" dirty="0">
                          <a:latin typeface="Comic Sans MS" panose="030F0702030302020204" pitchFamily="66" charset="0"/>
                        </a:rPr>
                        <a:t> head, eyes, ears, nose, mouth, ears, arms, shoulder, elbow, hand, fingers, body, legs, knee, feet and toes. </a:t>
                      </a:r>
                      <a:endParaRPr lang="en-GB" sz="14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065107"/>
                  </a:ext>
                </a:extLst>
              </a:tr>
              <a:tr h="226423">
                <a:tc rowSpan="2"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Taste</a:t>
                      </a:r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 –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person's like</a:t>
                      </a:r>
                      <a:r>
                        <a:rPr lang="en-GB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or dislike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for particular flavours.</a:t>
                      </a:r>
                      <a:endParaRPr lang="en-GB" sz="12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094944"/>
                  </a:ext>
                </a:extLst>
              </a:tr>
              <a:tr h="39188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Comic Sans MS" panose="030F0702030302020204" pitchFamily="66" charset="0"/>
                        </a:rPr>
                        <a:t>Our</a:t>
                      </a:r>
                      <a:r>
                        <a:rPr lang="en-GB" sz="1400" b="0" i="0" baseline="0" dirty="0">
                          <a:latin typeface="Comic Sans MS" panose="030F0702030302020204" pitchFamily="66" charset="0"/>
                        </a:rPr>
                        <a:t> eyes help us to see. They are important because they help us to see the world around us.</a:t>
                      </a:r>
                    </a:p>
                    <a:p>
                      <a:r>
                        <a:rPr lang="en-GB" sz="1400" b="0" i="0" baseline="0" dirty="0">
                          <a:latin typeface="Comic Sans MS" panose="030F0702030302020204" pitchFamily="66" charset="0"/>
                        </a:rPr>
                        <a:t>Our ears help us to hear. </a:t>
                      </a:r>
                      <a:endParaRPr lang="en-GB" sz="14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297056"/>
                  </a:ext>
                </a:extLst>
              </a:tr>
              <a:tr h="339634">
                <a:tc rowSpan="2"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Smell</a:t>
                      </a:r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noticing smells or scents by means of the organs in the nose.</a:t>
                      </a:r>
                      <a:endParaRPr lang="en-GB" sz="70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749681"/>
                  </a:ext>
                </a:extLst>
              </a:tr>
              <a:tr h="27867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Taste buds are found on your tongue and allow you to experience tastes that are sweet, salty, sour, and bitter. We use our nose to smell things</a:t>
                      </a:r>
                      <a:r>
                        <a:rPr lang="en-GB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</a:t>
                      </a:r>
                      <a:endParaRPr lang="en-GB" sz="14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198952"/>
                  </a:ext>
                </a:extLst>
              </a:tr>
              <a:tr h="452846">
                <a:tc rowSpan="3"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Touch</a:t>
                      </a:r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our skins can detect a wide range of different textures and temperatures.</a:t>
                      </a:r>
                      <a:endParaRPr lang="en-GB" sz="7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885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Our</a:t>
                      </a:r>
                      <a:r>
                        <a:rPr lang="en-GB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skin helps us to feel the sense touch</a:t>
                      </a: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 Skin is the largest organ as it is found</a:t>
                      </a:r>
                      <a:r>
                        <a:rPr lang="en-GB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throughout the human body.</a:t>
                      </a:r>
                      <a:r>
                        <a:rPr lang="en-GB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endParaRPr lang="en-GB" sz="10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022501"/>
                  </a:ext>
                </a:extLst>
              </a:tr>
              <a:tr h="943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56496"/>
                  </a:ext>
                </a:extLst>
              </a:tr>
              <a:tr h="566057">
                <a:tc rowSpan="2"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Hear</a:t>
                      </a:r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be able to become aware of sound</a:t>
                      </a:r>
                      <a:endParaRPr lang="en-GB" sz="100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4416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effectLst/>
                        </a:rPr>
                        <a:t>National Curriculum End Points</a:t>
                      </a:r>
                    </a:p>
                    <a:p>
                      <a:r>
                        <a:rPr lang="en-GB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identify, name, draw and label the basic parts of the human body and say which part is associated with each sense.</a:t>
                      </a:r>
                      <a:endParaRPr lang="en-GB" sz="1050" b="0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628505"/>
                  </a:ext>
                </a:extLst>
              </a:tr>
              <a:tr h="618308">
                <a:tc>
                  <a:txBody>
                    <a:bodyPr/>
                    <a:lstStyle/>
                    <a:p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Sight</a:t>
                      </a:r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ability to see; vision.</a:t>
                      </a:r>
                      <a:endParaRPr lang="en-GB" sz="12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080970"/>
                  </a:ext>
                </a:extLst>
              </a:tr>
              <a:tr h="391886">
                <a:tc rowSpan="2">
                  <a:txBody>
                    <a:bodyPr/>
                    <a:lstStyle/>
                    <a:p>
                      <a:r>
                        <a:rPr lang="en-GB" sz="1200" i="0" dirty="0">
                          <a:latin typeface="Comic Sans MS" panose="030F0702030302020204" pitchFamily="66" charset="0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027578"/>
                  </a:ext>
                </a:extLst>
              </a:tr>
              <a:tr h="2264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  <a:p>
                      <a:endParaRPr lang="en-GB" sz="900" b="0" dirty="0"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647883"/>
                  </a:ext>
                </a:extLst>
              </a:tr>
              <a:tr h="618308">
                <a:tc>
                  <a:txBody>
                    <a:bodyPr/>
                    <a:lstStyle/>
                    <a:p>
                      <a:endParaRPr lang="en-GB" sz="120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846652"/>
                  </a:ext>
                </a:extLst>
              </a:tr>
              <a:tr h="618309">
                <a:tc>
                  <a:txBody>
                    <a:bodyPr/>
                    <a:lstStyle/>
                    <a:p>
                      <a:endParaRPr lang="en-GB" sz="120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315456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8546374" y="905872"/>
            <a:ext cx="855935" cy="1144997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4"/>
          <a:stretch>
            <a:fillRect/>
          </a:stretch>
        </p:blipFill>
        <p:spPr>
          <a:xfrm>
            <a:off x="10094822" y="905872"/>
            <a:ext cx="1086984" cy="10535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7645" y="2109287"/>
            <a:ext cx="1057457" cy="1326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4951" y="2031410"/>
            <a:ext cx="1103948" cy="14817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83170" y="2461591"/>
            <a:ext cx="1215254" cy="97371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17644" y="3953810"/>
            <a:ext cx="3881951" cy="271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1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8BED258EA3404CBC0AC078DB77EFCC" ma:contentTypeVersion="19" ma:contentTypeDescription="Create a new document." ma:contentTypeScope="" ma:versionID="bb30e62579bca2fb257ddc378585926e">
  <xsd:schema xmlns:xsd="http://www.w3.org/2001/XMLSchema" xmlns:xs="http://www.w3.org/2001/XMLSchema" xmlns:p="http://schemas.microsoft.com/office/2006/metadata/properties" xmlns:ns2="b03fab58-02f5-408d-a400-4fcdb7363ab5" xmlns:ns3="30a01f63-fc68-40fc-8e27-4f59fc08d7d0" targetNamespace="http://schemas.microsoft.com/office/2006/metadata/properties" ma:root="true" ma:fieldsID="c9400f786206e371d92e4f7a443c8f1c" ns2:_="" ns3:_="">
    <xsd:import namespace="b03fab58-02f5-408d-a400-4fcdb7363ab5"/>
    <xsd:import namespace="30a01f63-fc68-40fc-8e27-4f59fc08d7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fab58-02f5-408d-a400-4fcdb7363a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8d7d243-c942-47ba-9674-b5e5b3820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01f63-fc68-40fc-8e27-4f59fc08d7d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99eae79-7f8c-4362-b7c1-694da3cd111d}" ma:internalName="TaxCatchAll" ma:showField="CatchAllData" ma:web="30a01f63-fc68-40fc-8e27-4f59fc08d7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3fab58-02f5-408d-a400-4fcdb7363ab5">
      <Terms xmlns="http://schemas.microsoft.com/office/infopath/2007/PartnerControls"/>
    </lcf76f155ced4ddcb4097134ff3c332f>
    <TaxCatchAll xmlns="30a01f63-fc68-40fc-8e27-4f59fc08d7d0" xsi:nil="true"/>
  </documentManagement>
</p:properties>
</file>

<file path=customXml/itemProps1.xml><?xml version="1.0" encoding="utf-8"?>
<ds:datastoreItem xmlns:ds="http://schemas.openxmlformats.org/officeDocument/2006/customXml" ds:itemID="{245F77D2-E3E8-4E2C-86A4-E2BDF048CB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3fab58-02f5-408d-a400-4fcdb7363ab5"/>
    <ds:schemaRef ds:uri="30a01f63-fc68-40fc-8e27-4f59fc08d7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6ADBA-4D17-4806-83E6-F280714081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A67506-6E64-432E-A935-63EB6A008A9E}">
  <ds:schemaRefs>
    <ds:schemaRef ds:uri="http://schemas.microsoft.com/office/2006/metadata/properties"/>
    <ds:schemaRef ds:uri="http://schemas.microsoft.com/office/infopath/2007/PartnerControls"/>
    <ds:schemaRef ds:uri="b03fab58-02f5-408d-a400-4fcdb7363ab5"/>
    <ds:schemaRef ds:uri="30a01f63-fc68-40fc-8e27-4f59fc08d7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289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Tamsin Pulley</dc:creator>
  <cp:lastModifiedBy>Lauren Watson</cp:lastModifiedBy>
  <cp:revision>102</cp:revision>
  <cp:lastPrinted>2022-01-04T08:06:34Z</cp:lastPrinted>
  <dcterms:created xsi:type="dcterms:W3CDTF">2021-12-01T06:02:25Z</dcterms:created>
  <dcterms:modified xsi:type="dcterms:W3CDTF">2026-01-03T15:24:27Z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0x0101000F8BED258EA3404CBC0AC078DB77EFCC</vt:lpwstr>
  </property>
  <property fmtid="{D5CDD505-2E9C-101B-9397-08002B2CF9AE}" pid="3" name="MediaServiceImageTags">
    <vt:lpwstr/>
  </property>
</Properties>
</file>