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C05ED-4B77-FD1E-00C8-7A08C525A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E09AEB-0012-04AC-3B3F-CE37C2346A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93D2A-3B6E-6298-FBE1-8352DF656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71612-9CF5-8EC3-C184-168318D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D65D3-B9CA-4991-24E8-688E85825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069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926B4-0D77-C4EF-3DBE-C1EFC13EB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10D3A7-24C1-74B0-9BE6-6F3260D3B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C1EA1-FC96-BDFE-4D85-2E9610246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732DD-96F7-85D8-3862-0CF1EC65B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3261A-8539-036F-8F33-08D7610E9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35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85DE1A-BFA2-366E-02E1-7669FD9164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3DC1AC-1486-5CBE-7358-532F56086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EA7AE-2991-37A7-466A-954C38E83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11BA8-7FCC-C3B2-5382-B16A6D018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02BCE-1B9E-0489-0663-393743DFB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19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7024A-8061-F114-5FE9-1CABD102F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57FBE-EB19-FC8C-0E2D-47C02C5C7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66201-44E3-2CA8-3223-AFBE75FD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0C3F2-F540-F236-32A6-4FEF0A6FE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9F322-EF21-8CB4-F81B-DF74A1F1F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81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DC145-B618-8AD7-9F6C-44B75FC57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27A64-C03A-2A44-F806-A0F57FFF6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79538-B8E6-8473-80D3-ABF716342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3AD20-740B-FD13-3F9E-AABDC9F97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CE21D-77E3-572E-134E-A8EEF9F67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94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7087E-A11A-C30C-A55E-98C25CE16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7E7B8-277E-AA97-A650-4BE6F6616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B9143C-9AC3-DE4C-8DAC-2D5D9FB10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E9624-B587-10E2-EB8A-FC5875DB2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8EAAA-E17A-6AE7-3CE8-51B57264A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45A3F4-50E2-95FD-5EEA-558BF7BDE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86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93D1E-1E43-CB31-D6A7-47E55E45E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EC87C-02F6-5B96-83BA-34D13CE8D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FF173-DE57-F3C0-F23F-58CC7BE66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AF53BF-0E5E-C27F-C766-3EE1D8D34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F87592-6BD7-1E43-CC27-44A0E64C7E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03AF0B-AF50-0634-47A4-B7B85DC39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290F57-D84F-7933-8BB0-FE22D47A0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BC852B-7CD7-8022-0111-4819F1CA0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53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EFECB-E94D-D3BB-8394-1B350AD0A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4271B0-F985-B0C8-D883-0056A48BE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AF0EDA-E423-337F-B365-A9A023D6E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A8C09F-EC1D-9961-7DF3-34EF8B35C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53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482CDE-3E39-CEAA-6031-5C882A03F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AFE71C-4AE0-E03A-1DCE-410B4E9DF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13C38E-6232-E329-CA6E-496A78C0E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30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DB7D-158B-E22B-C277-A151DAF47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19B79-05FE-9A67-6D14-52AE21D17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0CCF09-A685-8EE2-6675-9DC7EC385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BB0C3-10F5-7914-7DAA-6E0A41FC3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60DFE-9123-BC05-A5DE-8A8C30365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5665B-BB11-7460-8B5D-10D22FF02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D828E-1255-D1FE-AD32-0DCDCAEE6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5D29C5-56F0-6E2C-488A-96AAC5503A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B1FFBA-BE1B-786C-D6CD-82639B545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F4F71-6A85-00BB-3713-A51A1007D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4E3CA-4012-8529-CE1C-A228E111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307699-EA2F-A125-C7F1-8FAD2BBBB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911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E5207A-3D14-7F80-2931-3D0300C86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67EC9-1539-E4DB-41E4-0E0557DEF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B89D2-08A1-7B7A-375D-EEA1ED462E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CAA0D9-6B2C-484E-B7AA-E037A9B46D6D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5030C-DADB-587C-DFB2-8595E0C67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C98E2-BB4A-3A3B-D74B-F0CCABF99C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1C4632-84D6-4595-A346-476E0A0A4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352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9456" y="133564"/>
          <a:ext cx="11733087" cy="6643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24044">
                  <a:extLst>
                    <a:ext uri="{9D8B030D-6E8A-4147-A177-3AD203B41FA5}">
                      <a16:colId xmlns:a16="http://schemas.microsoft.com/office/drawing/2014/main" val="3070121179"/>
                    </a:ext>
                  </a:extLst>
                </a:gridCol>
                <a:gridCol w="1191802">
                  <a:extLst>
                    <a:ext uri="{9D8B030D-6E8A-4147-A177-3AD203B41FA5}">
                      <a16:colId xmlns:a16="http://schemas.microsoft.com/office/drawing/2014/main" val="3607904477"/>
                    </a:ext>
                  </a:extLst>
                </a:gridCol>
                <a:gridCol w="3493214">
                  <a:extLst>
                    <a:ext uri="{9D8B030D-6E8A-4147-A177-3AD203B41FA5}">
                      <a16:colId xmlns:a16="http://schemas.microsoft.com/office/drawing/2014/main" val="110838570"/>
                    </a:ext>
                  </a:extLst>
                </a:gridCol>
                <a:gridCol w="1619892">
                  <a:extLst>
                    <a:ext uri="{9D8B030D-6E8A-4147-A177-3AD203B41FA5}">
                      <a16:colId xmlns:a16="http://schemas.microsoft.com/office/drawing/2014/main" val="127833153"/>
                    </a:ext>
                  </a:extLst>
                </a:gridCol>
                <a:gridCol w="1404135">
                  <a:extLst>
                    <a:ext uri="{9D8B030D-6E8A-4147-A177-3AD203B41FA5}">
                      <a16:colId xmlns:a16="http://schemas.microsoft.com/office/drawing/2014/main" val="662121794"/>
                    </a:ext>
                  </a:extLst>
                </a:gridCol>
              </a:tblGrid>
              <a:tr h="626348">
                <a:tc gridSpan="5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YEAR</a:t>
                      </a:r>
                      <a:r>
                        <a:rPr lang="en-GB" sz="1800" baseline="0" dirty="0"/>
                        <a:t> 6 RE (Autumn 2)</a:t>
                      </a:r>
                    </a:p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Christians, What Kind of King is Jesus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/>
                    </a:p>
                  </a:txBody>
                  <a:tcPr>
                    <a:solidFill>
                      <a:srgbClr val="CC0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119984"/>
                  </a:ext>
                </a:extLst>
              </a:tr>
              <a:tr h="328087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Vocabulary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/>
                        <a:t>Knowledge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Recommended</a:t>
                      </a:r>
                      <a:r>
                        <a:rPr lang="en-GB" sz="1600" baseline="0" dirty="0"/>
                        <a:t> Reads</a:t>
                      </a:r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210420"/>
                  </a:ext>
                </a:extLst>
              </a:tr>
              <a:tr h="4026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Racial segregation 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– The separation of people into racial or ethnic groups in daily life.</a:t>
                      </a:r>
                    </a:p>
                  </a:txBody>
                  <a:tcPr>
                    <a:noFill/>
                  </a:tcPr>
                </a:tc>
                <a:tc rowSpan="4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Martin Luther King Jr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was a key member of the American Civil Rights Movement during the 1950’s and 1960’s. Using non-violent protest, he campaigned for equal rights for black Americans and an end to racial segregation. 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His campaigning meant that the law was changed so that everyone in America had the same rights regardless of their skin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colour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.</a:t>
                      </a:r>
                      <a:endParaRPr lang="en-GB" sz="1100" b="0" kern="1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He was assassinated in 1968.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4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endParaRPr lang="en-GB" sz="1400" dirty="0"/>
                    </a:p>
                    <a:p>
                      <a:endParaRPr lang="en-GB" sz="1400" dirty="0"/>
                    </a:p>
                    <a:p>
                      <a:endParaRPr lang="en-GB" sz="1400" dirty="0"/>
                    </a:p>
                    <a:p>
                      <a:endParaRPr lang="en-GB" sz="1400" dirty="0"/>
                    </a:p>
                    <a:p>
                      <a:endParaRPr lang="en-GB" sz="1050" dirty="0"/>
                    </a:p>
                    <a:p>
                      <a:pPr algn="ctr"/>
                      <a:endParaRPr lang="en-GB" sz="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759365"/>
                  </a:ext>
                </a:extLst>
              </a:tr>
              <a:tr h="4680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Peaceful protest 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– The practice of achieving goals, such as social changes, through non-violent protests.</a:t>
                      </a:r>
                    </a:p>
                  </a:txBody>
                  <a:tcP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195952"/>
                  </a:ext>
                </a:extLst>
              </a:tr>
              <a:tr h="314917">
                <a:tc rowSpan="2">
                  <a:txBody>
                    <a:bodyPr/>
                    <a:lstStyle/>
                    <a:p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Prejudice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– A preconceived opinion that is not based on evidence or experience.</a:t>
                      </a:r>
                      <a:endParaRPr lang="en-GB" dirty="0"/>
                    </a:p>
                  </a:txBody>
                  <a:tcP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686731"/>
                  </a:ext>
                </a:extLst>
              </a:tr>
              <a:tr h="1606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www.salvationarmy.org.uk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9470920"/>
                  </a:ext>
                </a:extLst>
              </a:tr>
              <a:tr h="193695">
                <a:tc rowSpan="2">
                  <a:txBody>
                    <a:bodyPr/>
                    <a:lstStyle/>
                    <a:p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Sin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– An act that Christian's believe is against God’s will and is therefore morally wrong.</a:t>
                      </a:r>
                      <a:endParaRPr lang="en-GB" dirty="0"/>
                    </a:p>
                  </a:txBody>
                  <a:tcPr>
                    <a:noFill/>
                  </a:tcPr>
                </a:tc>
                <a:tc rowSpan="4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Luke 4 (Verses 1-8)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This passage from the gospels tells us how Jesus is tested in the wilderness by the devil.  The devil tempts Jesus in a number of ways, he: 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entices Jesus to use the power of God for selfish purposes and offers him the opportunity to rule the kingdoms of the world without dying on the cross.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4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9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3912427"/>
                  </a:ext>
                </a:extLst>
              </a:tr>
              <a:tr h="21443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kern="1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8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Agreed Syllabus End Points</a:t>
                      </a:r>
                    </a:p>
                    <a:p>
                      <a:r>
                        <a:rPr lang="en-GB" sz="1100" b="1" kern="12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Making Sense of Beliefs</a:t>
                      </a:r>
                    </a:p>
                    <a:p>
                      <a:r>
                        <a:rPr lang="en-GB" sz="1100" b="0" kern="12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•Explain connections between biblical texts and the concept of the kingdom of God</a:t>
                      </a:r>
                    </a:p>
                    <a:p>
                      <a:r>
                        <a:rPr lang="en-GB" sz="1100" b="0" kern="1200" dirty="0">
                          <a:solidFill>
                            <a:srgbClr val="7030A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• Consider different possible meanings for the biblical texts studied, showing awareness of different interpretations</a:t>
                      </a:r>
                    </a:p>
                    <a:p>
                      <a:endParaRPr lang="en-GB" sz="1100" b="0" kern="1200" dirty="0">
                        <a:solidFill>
                          <a:srgbClr val="7030A0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1" kern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Understand the Impact</a:t>
                      </a:r>
                    </a:p>
                    <a:p>
                      <a:r>
                        <a:rPr lang="en-GB" sz="1100" b="0" kern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Make clear connections between belief in the kingdom of God and how Christians put their beliefs into practice</a:t>
                      </a:r>
                    </a:p>
                    <a:p>
                      <a:r>
                        <a:rPr lang="en-GB" sz="1100" b="0" kern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• Show how Christians put their beliefs into practice in different ways</a:t>
                      </a:r>
                    </a:p>
                    <a:p>
                      <a:r>
                        <a:rPr lang="en-GB" sz="1100" b="1" kern="1200" dirty="0">
                          <a:solidFill>
                            <a:srgbClr val="00B05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Making Connections</a:t>
                      </a:r>
                    </a:p>
                    <a:p>
                      <a:endParaRPr lang="en-GB" sz="1100" b="1" kern="1200" dirty="0">
                        <a:solidFill>
                          <a:srgbClr val="00B050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kern="1200" dirty="0">
                          <a:solidFill>
                            <a:srgbClr val="00B05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• Relate the Christian ‘kingdom of God’ model (i.e. loving others, serving the needy) to issues, problems and opportunities in the world today</a:t>
                      </a:r>
                    </a:p>
                    <a:p>
                      <a:r>
                        <a:rPr lang="en-GB" sz="1100" b="0" kern="1200" dirty="0">
                          <a:solidFill>
                            <a:srgbClr val="00B05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• Articulate their own responses to the idea of the importance of love and service in the world today.</a:t>
                      </a:r>
                      <a:endParaRPr lang="en-GB" sz="900" kern="1200" dirty="0">
                        <a:solidFill>
                          <a:srgbClr val="00B050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900" dirty="0"/>
                        <a:t> </a:t>
                      </a:r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8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736842"/>
                  </a:ext>
                </a:extLst>
              </a:tr>
              <a:tr h="4026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Salvation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– The saving of a Christian believer from sin.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274656"/>
                  </a:ext>
                </a:extLst>
              </a:tr>
              <a:tr h="3328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Analyse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– The examine something, step by step and in detail</a:t>
                      </a:r>
                    </a:p>
                  </a:txBody>
                  <a:tcP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027887"/>
                  </a:ext>
                </a:extLst>
              </a:tr>
              <a:tr h="559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Parable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– A simple story used to illustrate a moral or spiritual lesson, as told by Jesus in the gospels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Feast – Luke 14, Verses 12-24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parable told by Jesus telling Christians that the Kingdom of God is like a feast which everyone is invited to, but only some attend because they are distracted by the superficial pleasures of their own lives. </a:t>
                      </a: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763479"/>
                  </a:ext>
                </a:extLst>
              </a:tr>
              <a:tr h="18888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Gospel – 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record of Christ’s life and teachings in the first four books of the New Testament. The gospels are named Matthew, Mark, Luke and John.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24236"/>
                  </a:ext>
                </a:extLst>
              </a:tr>
              <a:tr h="52694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Salvation Army 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– a Christian charity that puts its Christian beliefs into practice through work in the community.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rgbClr val="00B050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l"/>
                      <a:r>
                        <a:rPr lang="en-GB" sz="1100" dirty="0"/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168505"/>
                  </a:ext>
                </a:extLst>
              </a:tr>
              <a:tr h="559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Kingdom of God 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– Where Christians believe God rules. Not an actual place, but in human hearts, minds, lives and communities.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Kingdom of God Model </a:t>
                      </a:r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– The idea that to be part of the Kingdom of God a person has to serve others, particularly those who are most vulnerable and in need.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919705"/>
                  </a:ext>
                </a:extLst>
              </a:tr>
              <a:tr h="12660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“Putting into practice” 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Behaving or acting in a way that reflects your beliefs.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Martin Luther King Jr</a:t>
                      </a:r>
                    </a:p>
                    <a:p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1929 – 1968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291588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D0C6E116-CBD6-5318-450B-B1945BED7A2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277563" y="1214912"/>
            <a:ext cx="1058239" cy="91183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CF8ADE-5147-82BD-BECF-73BED158D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471" y="5553723"/>
            <a:ext cx="896653" cy="11707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F42789C-4F31-910B-7FB8-EBB05D2EFB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2971" y="1214912"/>
            <a:ext cx="1352402" cy="1360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40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577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Kirsten Goldsworthy</dc:creator>
  <cp:lastModifiedBy>Kirsten Goldsworthy</cp:lastModifiedBy>
  <cp:revision>1</cp:revision>
  <dcterms:created xsi:type="dcterms:W3CDTF">2025-11-05T08:58:45Z</dcterms:created>
  <dcterms:modified xsi:type="dcterms:W3CDTF">2025-11-05T08:59:57Z</dcterms:modified>
</cp:coreProperties>
</file>