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58" r:id="rId6"/>
    <p:sldId id="259" r:id="rId7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CCFFCC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913B84A-0518-48EC-BC73-778E6419625A}" v="20" dt="2022-06-08T09:02:59.9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uren Kenchington" userId="cb0a5140-75d6-4791-a21a-b166af240a00" providerId="ADAL" clId="{8913B84A-0518-48EC-BC73-778E6419625A}"/>
    <pc:docChg chg="custSel addSld modSld">
      <pc:chgData name="Lauren Kenchington" userId="cb0a5140-75d6-4791-a21a-b166af240a00" providerId="ADAL" clId="{8913B84A-0518-48EC-BC73-778E6419625A}" dt="2022-06-08T09:03:15.659" v="1212" actId="9405"/>
      <pc:docMkLst>
        <pc:docMk/>
      </pc:docMkLst>
      <pc:sldChg chg="addSp delSp modSp add mod modAnim">
        <pc:chgData name="Lauren Kenchington" userId="cb0a5140-75d6-4791-a21a-b166af240a00" providerId="ADAL" clId="{8913B84A-0518-48EC-BC73-778E6419625A}" dt="2022-06-08T09:03:15.659" v="1212" actId="9405"/>
        <pc:sldMkLst>
          <pc:docMk/>
          <pc:sldMk cId="1559811236" sldId="259"/>
        </pc:sldMkLst>
        <pc:grpChg chg="del mod">
          <ac:chgData name="Lauren Kenchington" userId="cb0a5140-75d6-4791-a21a-b166af240a00" providerId="ADAL" clId="{8913B84A-0518-48EC-BC73-778E6419625A}" dt="2022-06-08T08:58:44.913" v="1186"/>
          <ac:grpSpMkLst>
            <pc:docMk/>
            <pc:sldMk cId="1559811236" sldId="259"/>
            <ac:grpSpMk id="6" creationId="{06F5DCD8-4C47-74F9-31F7-032B2ED2EB17}"/>
          </ac:grpSpMkLst>
        </pc:grpChg>
        <pc:grpChg chg="mod">
          <ac:chgData name="Lauren Kenchington" userId="cb0a5140-75d6-4791-a21a-b166af240a00" providerId="ADAL" clId="{8913B84A-0518-48EC-BC73-778E6419625A}" dt="2022-06-08T09:02:58.451" v="1210"/>
          <ac:grpSpMkLst>
            <pc:docMk/>
            <pc:sldMk cId="1559811236" sldId="259"/>
            <ac:grpSpMk id="31" creationId="{D1C1DDCD-9B37-E297-0562-2A6212CF5153}"/>
          </ac:grpSpMkLst>
        </pc:grpChg>
        <pc:graphicFrameChg chg="mod modGraphic">
          <ac:chgData name="Lauren Kenchington" userId="cb0a5140-75d6-4791-a21a-b166af240a00" providerId="ADAL" clId="{8913B84A-0518-48EC-BC73-778E6419625A}" dt="2022-06-08T09:02:10.721" v="1201" actId="14734"/>
          <ac:graphicFrameMkLst>
            <pc:docMk/>
            <pc:sldMk cId="1559811236" sldId="259"/>
            <ac:graphicFrameMk id="4" creationId="{00000000-0000-0000-0000-000000000000}"/>
          </ac:graphicFrameMkLst>
        </pc:graphicFrameChg>
        <pc:picChg chg="add mod">
          <ac:chgData name="Lauren Kenchington" userId="cb0a5140-75d6-4791-a21a-b166af240a00" providerId="ADAL" clId="{8913B84A-0518-48EC-BC73-778E6419625A}" dt="2022-05-26T19:37:41.585" v="1165" actId="1076"/>
          <ac:picMkLst>
            <pc:docMk/>
            <pc:sldMk cId="1559811236" sldId="259"/>
            <ac:picMk id="3" creationId="{6C5AA812-B1F1-AD2A-CAF0-B681A5C48680}"/>
          </ac:picMkLst>
        </pc:picChg>
        <pc:picChg chg="del">
          <ac:chgData name="Lauren Kenchington" userId="cb0a5140-75d6-4791-a21a-b166af240a00" providerId="ADAL" clId="{8913B84A-0518-48EC-BC73-778E6419625A}" dt="2022-05-26T19:19:21.644" v="37" actId="478"/>
          <ac:picMkLst>
            <pc:docMk/>
            <pc:sldMk cId="1559811236" sldId="259"/>
            <ac:picMk id="5" creationId="{00000000-0000-0000-0000-000000000000}"/>
          </ac:picMkLst>
        </pc:picChg>
        <pc:picChg chg="del">
          <ac:chgData name="Lauren Kenchington" userId="cb0a5140-75d6-4791-a21a-b166af240a00" providerId="ADAL" clId="{8913B84A-0518-48EC-BC73-778E6419625A}" dt="2022-05-26T19:19:21.644" v="37" actId="478"/>
          <ac:picMkLst>
            <pc:docMk/>
            <pc:sldMk cId="1559811236" sldId="259"/>
            <ac:picMk id="6" creationId="{00000000-0000-0000-0000-000000000000}"/>
          </ac:picMkLst>
        </pc:picChg>
        <pc:picChg chg="add mod">
          <ac:chgData name="Lauren Kenchington" userId="cb0a5140-75d6-4791-a21a-b166af240a00" providerId="ADAL" clId="{8913B84A-0518-48EC-BC73-778E6419625A}" dt="2022-05-26T19:38:06.449" v="1168" actId="1076"/>
          <ac:picMkLst>
            <pc:docMk/>
            <pc:sldMk cId="1559811236" sldId="259"/>
            <ac:picMk id="8" creationId="{C53CF701-9019-D235-7C4C-48F14954BBF0}"/>
          </ac:picMkLst>
        </pc:picChg>
        <pc:picChg chg="del">
          <ac:chgData name="Lauren Kenchington" userId="cb0a5140-75d6-4791-a21a-b166af240a00" providerId="ADAL" clId="{8913B84A-0518-48EC-BC73-778E6419625A}" dt="2022-05-26T19:19:21.644" v="37" actId="478"/>
          <ac:picMkLst>
            <pc:docMk/>
            <pc:sldMk cId="1559811236" sldId="259"/>
            <ac:picMk id="9" creationId="{00000000-0000-0000-0000-000000000000}"/>
          </ac:picMkLst>
        </pc:picChg>
        <pc:picChg chg="add mod">
          <ac:chgData name="Lauren Kenchington" userId="cb0a5140-75d6-4791-a21a-b166af240a00" providerId="ADAL" clId="{8913B84A-0518-48EC-BC73-778E6419625A}" dt="2022-05-26T19:36:58.425" v="1160" actId="1076"/>
          <ac:picMkLst>
            <pc:docMk/>
            <pc:sldMk cId="1559811236" sldId="259"/>
            <ac:picMk id="10" creationId="{9B616A30-F680-F073-4611-DFEA26F22D36}"/>
          </ac:picMkLst>
        </pc:picChg>
        <pc:picChg chg="del">
          <ac:chgData name="Lauren Kenchington" userId="cb0a5140-75d6-4791-a21a-b166af240a00" providerId="ADAL" clId="{8913B84A-0518-48EC-BC73-778E6419625A}" dt="2022-05-26T19:19:21.644" v="37" actId="478"/>
          <ac:picMkLst>
            <pc:docMk/>
            <pc:sldMk cId="1559811236" sldId="259"/>
            <ac:picMk id="11" creationId="{00000000-0000-0000-0000-000000000000}"/>
          </ac:picMkLst>
        </pc:picChg>
        <pc:picChg chg="del">
          <ac:chgData name="Lauren Kenchington" userId="cb0a5140-75d6-4791-a21a-b166af240a00" providerId="ADAL" clId="{8913B84A-0518-48EC-BC73-778E6419625A}" dt="2022-05-26T19:19:21.644" v="37" actId="478"/>
          <ac:picMkLst>
            <pc:docMk/>
            <pc:sldMk cId="1559811236" sldId="259"/>
            <ac:picMk id="12" creationId="{00000000-0000-0000-0000-000000000000}"/>
          </ac:picMkLst>
        </pc:picChg>
        <pc:picChg chg="add mod">
          <ac:chgData name="Lauren Kenchington" userId="cb0a5140-75d6-4791-a21a-b166af240a00" providerId="ADAL" clId="{8913B84A-0518-48EC-BC73-778E6419625A}" dt="2022-05-26T19:37:09.824" v="1163" actId="14100"/>
          <ac:picMkLst>
            <pc:docMk/>
            <pc:sldMk cId="1559811236" sldId="259"/>
            <ac:picMk id="13" creationId="{2430E2D3-2582-0876-4F10-0A938E174DB8}"/>
          </ac:picMkLst>
        </pc:picChg>
        <pc:picChg chg="add mod">
          <ac:chgData name="Lauren Kenchington" userId="cb0a5140-75d6-4791-a21a-b166af240a00" providerId="ADAL" clId="{8913B84A-0518-48EC-BC73-778E6419625A}" dt="2022-05-26T19:38:27.659" v="1173" actId="1035"/>
          <ac:picMkLst>
            <pc:docMk/>
            <pc:sldMk cId="1559811236" sldId="259"/>
            <ac:picMk id="15" creationId="{629DEEE8-A647-F9ED-373F-485B661371E7}"/>
          </ac:picMkLst>
        </pc:picChg>
        <pc:picChg chg="del">
          <ac:chgData name="Lauren Kenchington" userId="cb0a5140-75d6-4791-a21a-b166af240a00" providerId="ADAL" clId="{8913B84A-0518-48EC-BC73-778E6419625A}" dt="2022-05-26T19:19:21.644" v="37" actId="478"/>
          <ac:picMkLst>
            <pc:docMk/>
            <pc:sldMk cId="1559811236" sldId="259"/>
            <ac:picMk id="17" creationId="{00000000-0000-0000-0000-000000000000}"/>
          </ac:picMkLst>
        </pc:picChg>
        <pc:picChg chg="del">
          <ac:chgData name="Lauren Kenchington" userId="cb0a5140-75d6-4791-a21a-b166af240a00" providerId="ADAL" clId="{8913B84A-0518-48EC-BC73-778E6419625A}" dt="2022-05-26T19:19:21.644" v="37" actId="478"/>
          <ac:picMkLst>
            <pc:docMk/>
            <pc:sldMk cId="1559811236" sldId="259"/>
            <ac:picMk id="18" creationId="{00000000-0000-0000-0000-000000000000}"/>
          </ac:picMkLst>
        </pc:picChg>
        <pc:picChg chg="add mod">
          <ac:chgData name="Lauren Kenchington" userId="cb0a5140-75d6-4791-a21a-b166af240a00" providerId="ADAL" clId="{8913B84A-0518-48EC-BC73-778E6419625A}" dt="2022-05-26T19:38:50.780" v="1178" actId="14100"/>
          <ac:picMkLst>
            <pc:docMk/>
            <pc:sldMk cId="1559811236" sldId="259"/>
            <ac:picMk id="19" creationId="{D299458A-61FF-D81C-CBFA-426BE73E4F9B}"/>
          </ac:picMkLst>
        </pc:picChg>
        <pc:inkChg chg="add del mod">
          <ac:chgData name="Lauren Kenchington" userId="cb0a5140-75d6-4791-a21a-b166af240a00" providerId="ADAL" clId="{8913B84A-0518-48EC-BC73-778E6419625A}" dt="2022-06-08T08:58:44.914" v="1187"/>
          <ac:inkMkLst>
            <pc:docMk/>
            <pc:sldMk cId="1559811236" sldId="259"/>
            <ac:inkMk id="2" creationId="{20582F82-4410-C9E9-EAEB-3E9CC5E4D4DB}"/>
          </ac:inkMkLst>
        </pc:inkChg>
        <pc:inkChg chg="add del mod">
          <ac:chgData name="Lauren Kenchington" userId="cb0a5140-75d6-4791-a21a-b166af240a00" providerId="ADAL" clId="{8913B84A-0518-48EC-BC73-778E6419625A}" dt="2022-06-08T08:58:44.913" v="1186"/>
          <ac:inkMkLst>
            <pc:docMk/>
            <pc:sldMk cId="1559811236" sldId="259"/>
            <ac:inkMk id="5" creationId="{AEC479AE-938C-F3A4-4098-F0B5E9986C41}"/>
          </ac:inkMkLst>
        </pc:inkChg>
        <pc:inkChg chg="add">
          <ac:chgData name="Lauren Kenchington" userId="cb0a5140-75d6-4791-a21a-b166af240a00" providerId="ADAL" clId="{8913B84A-0518-48EC-BC73-778E6419625A}" dt="2022-06-08T08:58:38.566" v="1182" actId="9405"/>
          <ac:inkMkLst>
            <pc:docMk/>
            <pc:sldMk cId="1559811236" sldId="259"/>
            <ac:inkMk id="7" creationId="{29AEDF64-E0DD-8F2E-D37D-BE017798756E}"/>
          </ac:inkMkLst>
        </pc:inkChg>
        <pc:inkChg chg="add">
          <ac:chgData name="Lauren Kenchington" userId="cb0a5140-75d6-4791-a21a-b166af240a00" providerId="ADAL" clId="{8913B84A-0518-48EC-BC73-778E6419625A}" dt="2022-06-08T08:58:39.281" v="1183" actId="9405"/>
          <ac:inkMkLst>
            <pc:docMk/>
            <pc:sldMk cId="1559811236" sldId="259"/>
            <ac:inkMk id="9" creationId="{0889CB02-16C2-AA70-8D26-C48B80F35286}"/>
          </ac:inkMkLst>
        </pc:inkChg>
        <pc:inkChg chg="add del">
          <ac:chgData name="Lauren Kenchington" userId="cb0a5140-75d6-4791-a21a-b166af240a00" providerId="ADAL" clId="{8913B84A-0518-48EC-BC73-778E6419625A}" dt="2022-06-08T08:58:44.915" v="1189"/>
          <ac:inkMkLst>
            <pc:docMk/>
            <pc:sldMk cId="1559811236" sldId="259"/>
            <ac:inkMk id="11" creationId="{D3052401-A10D-1CB3-257F-B6C5B579D6F7}"/>
          </ac:inkMkLst>
        </pc:inkChg>
        <pc:inkChg chg="add del">
          <ac:chgData name="Lauren Kenchington" userId="cb0a5140-75d6-4791-a21a-b166af240a00" providerId="ADAL" clId="{8913B84A-0518-48EC-BC73-778E6419625A}" dt="2022-06-08T08:58:44.914" v="1188"/>
          <ac:inkMkLst>
            <pc:docMk/>
            <pc:sldMk cId="1559811236" sldId="259"/>
            <ac:inkMk id="12" creationId="{6EA0FD7C-222C-3D37-FD13-F49F17F4FBD7}"/>
          </ac:inkMkLst>
        </pc:inkChg>
        <pc:inkChg chg="add">
          <ac:chgData name="Lauren Kenchington" userId="cb0a5140-75d6-4791-a21a-b166af240a00" providerId="ADAL" clId="{8913B84A-0518-48EC-BC73-778E6419625A}" dt="2022-06-08T08:58:52.906" v="1190" actId="9405"/>
          <ac:inkMkLst>
            <pc:docMk/>
            <pc:sldMk cId="1559811236" sldId="259"/>
            <ac:inkMk id="14" creationId="{06D1CDF5-01EA-3FBD-8BD5-32EC8D2CB662}"/>
          </ac:inkMkLst>
        </pc:inkChg>
        <pc:inkChg chg="add">
          <ac:chgData name="Lauren Kenchington" userId="cb0a5140-75d6-4791-a21a-b166af240a00" providerId="ADAL" clId="{8913B84A-0518-48EC-BC73-778E6419625A}" dt="2022-06-08T08:59:10.012" v="1191" actId="9405"/>
          <ac:inkMkLst>
            <pc:docMk/>
            <pc:sldMk cId="1559811236" sldId="259"/>
            <ac:inkMk id="16" creationId="{C1015745-09C2-7A90-17DB-3530BA6F3E43}"/>
          </ac:inkMkLst>
        </pc:inkChg>
        <pc:inkChg chg="add">
          <ac:chgData name="Lauren Kenchington" userId="cb0a5140-75d6-4791-a21a-b166af240a00" providerId="ADAL" clId="{8913B84A-0518-48EC-BC73-778E6419625A}" dt="2022-06-08T08:59:10.357" v="1192" actId="9405"/>
          <ac:inkMkLst>
            <pc:docMk/>
            <pc:sldMk cId="1559811236" sldId="259"/>
            <ac:inkMk id="17" creationId="{E77BF498-9C6C-5248-D2D0-43BF59DDA0A3}"/>
          </ac:inkMkLst>
        </pc:inkChg>
        <pc:inkChg chg="add">
          <ac:chgData name="Lauren Kenchington" userId="cb0a5140-75d6-4791-a21a-b166af240a00" providerId="ADAL" clId="{8913B84A-0518-48EC-BC73-778E6419625A}" dt="2022-06-08T08:59:46.987" v="1193" actId="9405"/>
          <ac:inkMkLst>
            <pc:docMk/>
            <pc:sldMk cId="1559811236" sldId="259"/>
            <ac:inkMk id="18" creationId="{33411E54-474A-D81D-A12D-06C5BD078D64}"/>
          </ac:inkMkLst>
        </pc:inkChg>
        <pc:inkChg chg="add">
          <ac:chgData name="Lauren Kenchington" userId="cb0a5140-75d6-4791-a21a-b166af240a00" providerId="ADAL" clId="{8913B84A-0518-48EC-BC73-778E6419625A}" dt="2022-06-08T09:00:06.800" v="1194" actId="9405"/>
          <ac:inkMkLst>
            <pc:docMk/>
            <pc:sldMk cId="1559811236" sldId="259"/>
            <ac:inkMk id="20" creationId="{AAD9A9E9-BBB8-4536-DAB4-553C33ECF6F7}"/>
          </ac:inkMkLst>
        </pc:inkChg>
        <pc:inkChg chg="add">
          <ac:chgData name="Lauren Kenchington" userId="cb0a5140-75d6-4791-a21a-b166af240a00" providerId="ADAL" clId="{8913B84A-0518-48EC-BC73-778E6419625A}" dt="2022-06-08T09:01:31.843" v="1196" actId="9405"/>
          <ac:inkMkLst>
            <pc:docMk/>
            <pc:sldMk cId="1559811236" sldId="259"/>
            <ac:inkMk id="21" creationId="{16004CB1-539A-9822-E84E-A1A68CFA9331}"/>
          </ac:inkMkLst>
        </pc:inkChg>
        <pc:inkChg chg="add">
          <ac:chgData name="Lauren Kenchington" userId="cb0a5140-75d6-4791-a21a-b166af240a00" providerId="ADAL" clId="{8913B84A-0518-48EC-BC73-778E6419625A}" dt="2022-06-08T09:01:32.176" v="1197" actId="9405"/>
          <ac:inkMkLst>
            <pc:docMk/>
            <pc:sldMk cId="1559811236" sldId="259"/>
            <ac:inkMk id="22" creationId="{F09299CA-702B-AED9-5C4D-314E13B781E1}"/>
          </ac:inkMkLst>
        </pc:inkChg>
        <pc:inkChg chg="add">
          <ac:chgData name="Lauren Kenchington" userId="cb0a5140-75d6-4791-a21a-b166af240a00" providerId="ADAL" clId="{8913B84A-0518-48EC-BC73-778E6419625A}" dt="2022-06-08T09:01:32.539" v="1198" actId="9405"/>
          <ac:inkMkLst>
            <pc:docMk/>
            <pc:sldMk cId="1559811236" sldId="259"/>
            <ac:inkMk id="23" creationId="{0CF22536-C036-0FAF-C860-FD481E778EC4}"/>
          </ac:inkMkLst>
        </pc:inkChg>
        <pc:inkChg chg="add del">
          <ac:chgData name="Lauren Kenchington" userId="cb0a5140-75d6-4791-a21a-b166af240a00" providerId="ADAL" clId="{8913B84A-0518-48EC-BC73-778E6419625A}" dt="2022-06-08T09:02:59.972" v="1211"/>
          <ac:inkMkLst>
            <pc:docMk/>
            <pc:sldMk cId="1559811236" sldId="259"/>
            <ac:inkMk id="24" creationId="{AD7B8BA6-2767-E10B-DC52-0D963943E21F}"/>
          </ac:inkMkLst>
        </pc:inkChg>
        <pc:inkChg chg="add">
          <ac:chgData name="Lauren Kenchington" userId="cb0a5140-75d6-4791-a21a-b166af240a00" providerId="ADAL" clId="{8913B84A-0518-48EC-BC73-778E6419625A}" dt="2022-06-08T09:02:12.538" v="1203" actId="9405"/>
          <ac:inkMkLst>
            <pc:docMk/>
            <pc:sldMk cId="1559811236" sldId="259"/>
            <ac:inkMk id="25" creationId="{72E1E1A0-90CC-12CE-D5BC-8F65D611F1A3}"/>
          </ac:inkMkLst>
        </pc:inkChg>
        <pc:inkChg chg="add">
          <ac:chgData name="Lauren Kenchington" userId="cb0a5140-75d6-4791-a21a-b166af240a00" providerId="ADAL" clId="{8913B84A-0518-48EC-BC73-778E6419625A}" dt="2022-06-08T09:02:20.033" v="1204" actId="9405"/>
          <ac:inkMkLst>
            <pc:docMk/>
            <pc:sldMk cId="1559811236" sldId="259"/>
            <ac:inkMk id="26" creationId="{3718F8C7-3B3B-98F8-786C-ADF17335CB52}"/>
          </ac:inkMkLst>
        </pc:inkChg>
        <pc:inkChg chg="add">
          <ac:chgData name="Lauren Kenchington" userId="cb0a5140-75d6-4791-a21a-b166af240a00" providerId="ADAL" clId="{8913B84A-0518-48EC-BC73-778E6419625A}" dt="2022-06-08T09:02:20.565" v="1205" actId="9405"/>
          <ac:inkMkLst>
            <pc:docMk/>
            <pc:sldMk cId="1559811236" sldId="259"/>
            <ac:inkMk id="27" creationId="{3B14FDD7-268E-2EDB-A74D-8442864DA868}"/>
          </ac:inkMkLst>
        </pc:inkChg>
        <pc:inkChg chg="add mod">
          <ac:chgData name="Lauren Kenchington" userId="cb0a5140-75d6-4791-a21a-b166af240a00" providerId="ADAL" clId="{8913B84A-0518-48EC-BC73-778E6419625A}" dt="2022-06-08T09:02:58.451" v="1210"/>
          <ac:inkMkLst>
            <pc:docMk/>
            <pc:sldMk cId="1559811236" sldId="259"/>
            <ac:inkMk id="28" creationId="{8B092A0D-2678-A514-ED57-B26A5858F60D}"/>
          </ac:inkMkLst>
        </pc:inkChg>
        <pc:inkChg chg="add mod">
          <ac:chgData name="Lauren Kenchington" userId="cb0a5140-75d6-4791-a21a-b166af240a00" providerId="ADAL" clId="{8913B84A-0518-48EC-BC73-778E6419625A}" dt="2022-06-08T09:02:58.451" v="1210"/>
          <ac:inkMkLst>
            <pc:docMk/>
            <pc:sldMk cId="1559811236" sldId="259"/>
            <ac:inkMk id="29" creationId="{70229390-0227-F9B8-5C22-F0752A1F95B8}"/>
          </ac:inkMkLst>
        </pc:inkChg>
        <pc:inkChg chg="add del">
          <ac:chgData name="Lauren Kenchington" userId="cb0a5140-75d6-4791-a21a-b166af240a00" providerId="ADAL" clId="{8913B84A-0518-48EC-BC73-778E6419625A}" dt="2022-06-08T09:02:57.507" v="1209"/>
          <ac:inkMkLst>
            <pc:docMk/>
            <pc:sldMk cId="1559811236" sldId="259"/>
            <ac:inkMk id="30" creationId="{D3585AC2-FF29-BAE1-1387-20C031C51C02}"/>
          </ac:inkMkLst>
        </pc:inkChg>
        <pc:inkChg chg="add">
          <ac:chgData name="Lauren Kenchington" userId="cb0a5140-75d6-4791-a21a-b166af240a00" providerId="ADAL" clId="{8913B84A-0518-48EC-BC73-778E6419625A}" dt="2022-06-08T09:03:15.659" v="1212" actId="9405"/>
          <ac:inkMkLst>
            <pc:docMk/>
            <pc:sldMk cId="1559811236" sldId="259"/>
            <ac:inkMk id="32" creationId="{34BF04C6-622C-E5C5-1654-53E329454485}"/>
          </ac:inkMkLst>
        </pc:ink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08:58:38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09:01:32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09:02:12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24575,'0'0'-24575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09:02:20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24575,'0'0'-8175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09:02:20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09:02:56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24575,'0'0'-24575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09:02:56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24575,'0'0'-24575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09:03:15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08:58:39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08:58:52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08:59:10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24575,'0'0'-8191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08:59:10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08:59:46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7 24575,'-7'-7'0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09:00:06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 24575,'25'-19'0,"8"-6"-8191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09:01:31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24575,'0'0'-24575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09:01:32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1A609-9DCE-4721-A21C-8CC437FCAD26}" type="datetimeFigureOut">
              <a:rPr lang="en-GB" smtClean="0"/>
              <a:t>07/06/2022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B8541-1AA7-45FD-BC20-327C67273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9189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1A609-9DCE-4721-A21C-8CC437FCAD26}" type="datetimeFigureOut">
              <a:rPr lang="en-GB" smtClean="0"/>
              <a:t>07/06/2022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B8541-1AA7-45FD-BC20-327C67273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4539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1A609-9DCE-4721-A21C-8CC437FCAD26}" type="datetimeFigureOut">
              <a:rPr lang="en-GB" smtClean="0"/>
              <a:t>07/06/2022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B8541-1AA7-45FD-BC20-327C67273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4697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1A609-9DCE-4721-A21C-8CC437FCAD26}" type="datetimeFigureOut">
              <a:rPr lang="en-GB" smtClean="0"/>
              <a:t>07/06/2022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B8541-1AA7-45FD-BC20-327C67273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4424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1A609-9DCE-4721-A21C-8CC437FCAD26}" type="datetimeFigureOut">
              <a:rPr lang="en-GB" smtClean="0"/>
              <a:t>07/06/2022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B8541-1AA7-45FD-BC20-327C67273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6179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1A609-9DCE-4721-A21C-8CC437FCAD26}" type="datetimeFigureOut">
              <a:rPr lang="en-GB" smtClean="0"/>
              <a:t>07/06/2022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B8541-1AA7-45FD-BC20-327C67273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1660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1A609-9DCE-4721-A21C-8CC437FCAD26}" type="datetimeFigureOut">
              <a:rPr lang="en-GB" smtClean="0"/>
              <a:t>07/06/2022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B8541-1AA7-45FD-BC20-327C67273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5884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1A609-9DCE-4721-A21C-8CC437FCAD26}" type="datetimeFigureOut">
              <a:rPr lang="en-GB" smtClean="0"/>
              <a:t>07/06/2022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B8541-1AA7-45FD-BC20-327C67273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4667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1A609-9DCE-4721-A21C-8CC437FCAD26}" type="datetimeFigureOut">
              <a:rPr lang="en-GB" smtClean="0"/>
              <a:t>07/06/2022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B8541-1AA7-45FD-BC20-327C67273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7811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1A609-9DCE-4721-A21C-8CC437FCAD26}" type="datetimeFigureOut">
              <a:rPr lang="en-GB" smtClean="0"/>
              <a:t>07/06/2022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B8541-1AA7-45FD-BC20-327C67273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6107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1A609-9DCE-4721-A21C-8CC437FCAD26}" type="datetimeFigureOut">
              <a:rPr lang="en-GB" smtClean="0"/>
              <a:t>07/06/2022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B8541-1AA7-45FD-BC20-327C67273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8355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31A609-9DCE-4721-A21C-8CC437FCAD26}" type="datetimeFigureOut">
              <a:rPr lang="en-GB" smtClean="0"/>
              <a:t>07/06/2022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CB8541-1AA7-45FD-BC20-327C67273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6797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1.xml"/><Relationship Id="rId13" Type="http://schemas.openxmlformats.org/officeDocument/2006/relationships/customXml" Target="../ink/ink5.xml"/><Relationship Id="rId18" Type="http://schemas.openxmlformats.org/officeDocument/2006/relationships/customXml" Target="../ink/ink9.xml"/><Relationship Id="rId3" Type="http://schemas.openxmlformats.org/officeDocument/2006/relationships/image" Target="../media/image16.png"/><Relationship Id="rId21" Type="http://schemas.openxmlformats.org/officeDocument/2006/relationships/customXml" Target="../ink/ink12.xml"/><Relationship Id="rId7" Type="http://schemas.openxmlformats.org/officeDocument/2006/relationships/image" Target="../media/image20.png"/><Relationship Id="rId12" Type="http://schemas.openxmlformats.org/officeDocument/2006/relationships/customXml" Target="../ink/ink4.xml"/><Relationship Id="rId17" Type="http://schemas.openxmlformats.org/officeDocument/2006/relationships/customXml" Target="../ink/ink8.xml"/><Relationship Id="rId25" Type="http://schemas.openxmlformats.org/officeDocument/2006/relationships/customXml" Target="../ink/ink16.xml"/><Relationship Id="rId2" Type="http://schemas.openxmlformats.org/officeDocument/2006/relationships/image" Target="../media/image15.png"/><Relationship Id="rId16" Type="http://schemas.openxmlformats.org/officeDocument/2006/relationships/image" Target="../media/image22.png"/><Relationship Id="rId20" Type="http://schemas.openxmlformats.org/officeDocument/2006/relationships/customXml" Target="../ink/ink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customXml" Target="../ink/ink3.xml"/><Relationship Id="rId24" Type="http://schemas.openxmlformats.org/officeDocument/2006/relationships/customXml" Target="../ink/ink15.xml"/><Relationship Id="rId5" Type="http://schemas.openxmlformats.org/officeDocument/2006/relationships/image" Target="../media/image18.png"/><Relationship Id="rId15" Type="http://schemas.openxmlformats.org/officeDocument/2006/relationships/customXml" Target="../ink/ink7.xml"/><Relationship Id="rId23" Type="http://schemas.openxmlformats.org/officeDocument/2006/relationships/customXml" Target="../ink/ink14.xml"/><Relationship Id="rId10" Type="http://schemas.openxmlformats.org/officeDocument/2006/relationships/customXml" Target="../ink/ink2.xml"/><Relationship Id="rId19" Type="http://schemas.openxmlformats.org/officeDocument/2006/relationships/customXml" Target="../ink/ink10.xml"/><Relationship Id="rId4" Type="http://schemas.openxmlformats.org/officeDocument/2006/relationships/image" Target="../media/image17.png"/><Relationship Id="rId9" Type="http://schemas.openxmlformats.org/officeDocument/2006/relationships/image" Target="../media/image21.png"/><Relationship Id="rId14" Type="http://schemas.openxmlformats.org/officeDocument/2006/relationships/customXml" Target="../ink/ink6.xml"/><Relationship Id="rId22" Type="http://schemas.openxmlformats.org/officeDocument/2006/relationships/customXml" Target="../ink/ink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3372812"/>
              </p:ext>
            </p:extLst>
          </p:nvPr>
        </p:nvGraphicFramePr>
        <p:xfrm>
          <a:off x="732358" y="104507"/>
          <a:ext cx="10554787" cy="667810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16875">
                  <a:extLst>
                    <a:ext uri="{9D8B030D-6E8A-4147-A177-3AD203B41FA5}">
                      <a16:colId xmlns:a16="http://schemas.microsoft.com/office/drawing/2014/main" val="3070121179"/>
                    </a:ext>
                  </a:extLst>
                </a:gridCol>
                <a:gridCol w="4106159">
                  <a:extLst>
                    <a:ext uri="{9D8B030D-6E8A-4147-A177-3AD203B41FA5}">
                      <a16:colId xmlns:a16="http://schemas.microsoft.com/office/drawing/2014/main" val="3607904477"/>
                    </a:ext>
                  </a:extLst>
                </a:gridCol>
                <a:gridCol w="3331753">
                  <a:extLst>
                    <a:ext uri="{9D8B030D-6E8A-4147-A177-3AD203B41FA5}">
                      <a16:colId xmlns:a16="http://schemas.microsoft.com/office/drawing/2014/main" val="127833153"/>
                    </a:ext>
                  </a:extLst>
                </a:gridCol>
              </a:tblGrid>
              <a:tr h="433236">
                <a:tc gridSpan="3"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YEAR</a:t>
                      </a:r>
                      <a:r>
                        <a:rPr lang="en-GB" sz="1800" baseline="0" dirty="0"/>
                        <a:t> 1 GEOGRAPHY – HOT AND COLD PLACES</a:t>
                      </a:r>
                      <a:endParaRPr lang="en-GB" sz="1800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>
                    <a:solidFill>
                      <a:srgbClr val="CC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3119984"/>
                  </a:ext>
                </a:extLst>
              </a:tr>
              <a:tr h="341504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Tier 3 Vocabulary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Knowledge Facts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Book Curriculum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8210420"/>
                  </a:ext>
                </a:extLst>
              </a:tr>
              <a:tr h="512256">
                <a:tc rowSpan="2">
                  <a:txBody>
                    <a:bodyPr/>
                    <a:lstStyle/>
                    <a:p>
                      <a:r>
                        <a:rPr lang="en-GB" sz="1100" b="1" i="0" dirty="0">
                          <a:latin typeface="Comic Sans MS" panose="030F0702030302020204" pitchFamily="66" charset="0"/>
                        </a:rPr>
                        <a:t>Sea</a:t>
                      </a:r>
                      <a:r>
                        <a:rPr lang="en-GB" sz="1100" i="0" dirty="0">
                          <a:latin typeface="Comic Sans MS" panose="030F0702030302020204" pitchFamily="66" charset="0"/>
                        </a:rPr>
                        <a:t>  - </a:t>
                      </a:r>
                      <a:r>
                        <a:rPr lang="en-GB" sz="1100" b="0" i="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Seas are smaller than oceans and are usually located where the land and ocean meet.</a:t>
                      </a:r>
                      <a:endParaRPr lang="en-GB" sz="800" i="0" dirty="0">
                        <a:latin typeface="Comic Sans MS" panose="030F07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Comic Sans MS" panose="030F0702030302020204" pitchFamily="66" charset="0"/>
                        </a:rPr>
                        <a:t>The</a:t>
                      </a:r>
                      <a:r>
                        <a:rPr lang="en-GB" sz="1100" baseline="0" dirty="0">
                          <a:latin typeface="Comic Sans MS" panose="030F0702030302020204" pitchFamily="66" charset="0"/>
                        </a:rPr>
                        <a:t> world is made up of land, sea and ice.</a:t>
                      </a:r>
                      <a:endParaRPr lang="en-GB" sz="11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endParaRPr lang="en-GB" sz="1600" dirty="0"/>
                    </a:p>
                    <a:p>
                      <a:endParaRPr lang="en-GB" sz="1600" dirty="0"/>
                    </a:p>
                    <a:p>
                      <a:endParaRPr lang="en-GB" sz="1600" dirty="0"/>
                    </a:p>
                    <a:p>
                      <a:endParaRPr lang="en-GB" sz="1600" dirty="0"/>
                    </a:p>
                    <a:p>
                      <a:endParaRPr lang="en-GB" sz="1100" dirty="0"/>
                    </a:p>
                    <a:p>
                      <a:pPr algn="ctr"/>
                      <a:endParaRPr lang="en-GB" sz="8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4759365"/>
                  </a:ext>
                </a:extLst>
              </a:tr>
              <a:tr h="190080">
                <a:tc vMerge="1">
                  <a:txBody>
                    <a:bodyPr/>
                    <a:lstStyle/>
                    <a:p>
                      <a:endParaRPr lang="en-GB" sz="1100" dirty="0"/>
                    </a:p>
                  </a:txBody>
                  <a:tcPr>
                    <a:noFill/>
                  </a:tcPr>
                </a:tc>
                <a:tc rowSpan="2">
                  <a:txBody>
                    <a:bodyPr/>
                    <a:lstStyle/>
                    <a:p>
                      <a:r>
                        <a:rPr lang="en-GB" sz="1100" dirty="0">
                          <a:latin typeface="Comic Sans MS" panose="030F0702030302020204" pitchFamily="66" charset="0"/>
                        </a:rPr>
                        <a:t>The North Pole is at the top of the world. The South</a:t>
                      </a:r>
                      <a:r>
                        <a:rPr lang="en-GB" sz="1100" baseline="0" dirty="0">
                          <a:latin typeface="Comic Sans MS" panose="030F0702030302020204" pitchFamily="66" charset="0"/>
                        </a:rPr>
                        <a:t> Pole is at the bottom of the world. The equator is the invisible line around the middle of the world.</a:t>
                      </a:r>
                      <a:endParaRPr lang="en-GB" sz="11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743549"/>
                  </a:ext>
                </a:extLst>
              </a:tr>
              <a:tr h="415313">
                <a:tc rowSpan="2">
                  <a:txBody>
                    <a:bodyPr/>
                    <a:lstStyle/>
                    <a:p>
                      <a:r>
                        <a:rPr lang="en-GB" sz="1100" b="1" i="0" dirty="0">
                          <a:latin typeface="Comic Sans MS" panose="030F0702030302020204" pitchFamily="66" charset="0"/>
                        </a:rPr>
                        <a:t>Land</a:t>
                      </a:r>
                      <a:r>
                        <a:rPr lang="en-GB" sz="1100" i="0" dirty="0">
                          <a:latin typeface="Comic Sans MS" panose="030F0702030302020204" pitchFamily="66" charset="0"/>
                        </a:rPr>
                        <a:t> - </a:t>
                      </a:r>
                      <a:r>
                        <a:rPr lang="en-GB" sz="1100" b="0" i="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the solid part of the earth's surface.</a:t>
                      </a:r>
                      <a:endParaRPr lang="en-GB" sz="800" b="0" i="0" dirty="0">
                        <a:latin typeface="Comic Sans MS" panose="030F0702030302020204" pitchFamily="66" charset="0"/>
                      </a:endParaRPr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2651879"/>
                  </a:ext>
                </a:extLst>
              </a:tr>
              <a:tr h="380161">
                <a:tc vMerge="1">
                  <a:txBody>
                    <a:bodyPr/>
                    <a:lstStyle/>
                    <a:p>
                      <a:endParaRPr lang="en-GB" sz="1100" dirty="0"/>
                    </a:p>
                  </a:txBody>
                  <a:tcPr>
                    <a:noFill/>
                  </a:tcPr>
                </a:tc>
                <a:tc rowSpan="2">
                  <a:txBody>
                    <a:bodyPr/>
                    <a:lstStyle/>
                    <a:p>
                      <a:r>
                        <a:rPr lang="en-GB" sz="1100" dirty="0">
                          <a:latin typeface="Comic Sans MS" panose="030F0702030302020204" pitchFamily="66" charset="0"/>
                        </a:rPr>
                        <a:t>The weather is different because</a:t>
                      </a:r>
                      <a:r>
                        <a:rPr lang="en-GB" sz="1100" baseline="0" dirty="0">
                          <a:latin typeface="Comic Sans MS" panose="030F0702030302020204" pitchFamily="66" charset="0"/>
                        </a:rPr>
                        <a:t> the poles are cold and the equator is hot.</a:t>
                      </a:r>
                      <a:endParaRPr lang="en-GB" sz="11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8228236"/>
                  </a:ext>
                </a:extLst>
              </a:tr>
              <a:tr h="72440">
                <a:tc rowSpan="2">
                  <a:txBody>
                    <a:bodyPr/>
                    <a:lstStyle/>
                    <a:p>
                      <a:r>
                        <a:rPr lang="en-GB" sz="1100" b="1" i="0" dirty="0">
                          <a:latin typeface="Comic Sans MS" panose="030F0702030302020204" pitchFamily="66" charset="0"/>
                        </a:rPr>
                        <a:t>Ice </a:t>
                      </a:r>
                      <a:r>
                        <a:rPr lang="en-GB" sz="1100" i="0" dirty="0">
                          <a:latin typeface="Comic Sans MS" panose="030F0702030302020204" pitchFamily="66" charset="0"/>
                        </a:rPr>
                        <a:t>- </a:t>
                      </a:r>
                      <a:r>
                        <a:rPr lang="en-GB" sz="1100" b="0" i="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frozen water.</a:t>
                      </a:r>
                      <a:r>
                        <a:rPr lang="en-GB" sz="1100" b="0" i="0" dirty="0">
                          <a:latin typeface="Comic Sans MS" panose="030F0702030302020204" pitchFamily="66" charset="0"/>
                        </a:rPr>
                        <a:t> </a:t>
                      </a:r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3934935"/>
                  </a:ext>
                </a:extLst>
              </a:tr>
              <a:tr h="605394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Comic Sans MS" panose="030F0702030302020204" pitchFamily="66" charset="0"/>
                        </a:rPr>
                        <a:t>The weather in the poles are cold and you need to wear warmer clothing. The weather near the equator is hot and you can wear lighter clothing.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Other recommended reads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4912472"/>
                  </a:ext>
                </a:extLst>
              </a:tr>
              <a:tr h="677752">
                <a:tc>
                  <a:txBody>
                    <a:bodyPr/>
                    <a:lstStyle/>
                    <a:p>
                      <a:r>
                        <a:rPr lang="en-GB" sz="1100" b="1" i="0" dirty="0">
                          <a:latin typeface="Comic Sans MS" panose="030F0702030302020204" pitchFamily="66" charset="0"/>
                        </a:rPr>
                        <a:t>Earth</a:t>
                      </a:r>
                      <a:r>
                        <a:rPr lang="en-GB" sz="1100" i="0" dirty="0">
                          <a:latin typeface="Comic Sans MS" panose="030F0702030302020204" pitchFamily="66" charset="0"/>
                        </a:rPr>
                        <a:t> – </a:t>
                      </a:r>
                      <a:r>
                        <a:rPr lang="en-GB" sz="1100" b="0" i="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Earth is one of the eight planets that orbit, or travel around, the Sun in the solar system.</a:t>
                      </a:r>
                      <a:endParaRPr lang="en-GB" sz="800" b="0" i="0" dirty="0">
                        <a:latin typeface="Comic Sans MS" panose="030F0702030302020204" pitchFamily="66" charset="0"/>
                      </a:endParaRPr>
                    </a:p>
                  </a:txBody>
                  <a:tcPr>
                    <a:noFill/>
                  </a:tcPr>
                </a:tc>
                <a:tc rowSpan="2">
                  <a:txBody>
                    <a:bodyPr/>
                    <a:lstStyle/>
                    <a:p>
                      <a:r>
                        <a:rPr lang="en-GB" sz="1100" dirty="0">
                          <a:latin typeface="Comic Sans MS" panose="030F0702030302020204" pitchFamily="66" charset="0"/>
                        </a:rPr>
                        <a:t>The</a:t>
                      </a:r>
                      <a:r>
                        <a:rPr lang="en-GB" sz="1100" baseline="0" dirty="0">
                          <a:latin typeface="Comic Sans MS" panose="030F0702030302020204" pitchFamily="66" charset="0"/>
                        </a:rPr>
                        <a:t> similarities in environments for </a:t>
                      </a:r>
                      <a:r>
                        <a:rPr lang="en-GB" sz="1100" baseline="0" dirty="0" err="1">
                          <a:latin typeface="Comic Sans MS" panose="030F0702030302020204" pitchFamily="66" charset="0"/>
                        </a:rPr>
                        <a:t>Antartica</a:t>
                      </a:r>
                      <a:r>
                        <a:rPr lang="en-GB" sz="1100" baseline="0" dirty="0">
                          <a:latin typeface="Comic Sans MS" panose="030F0702030302020204" pitchFamily="66" charset="0"/>
                        </a:rPr>
                        <a:t> and the Sahara desert include; sunlight, not many people live there,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>
                          <a:latin typeface="Comic Sans MS" panose="030F0702030302020204" pitchFamily="66" charset="0"/>
                        </a:rPr>
                        <a:t>The</a:t>
                      </a:r>
                      <a:r>
                        <a:rPr lang="en-GB" sz="1100" baseline="0" dirty="0">
                          <a:latin typeface="Comic Sans MS" panose="030F0702030302020204" pitchFamily="66" charset="0"/>
                        </a:rPr>
                        <a:t> differences in environments: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aseline="0" dirty="0" err="1">
                          <a:latin typeface="Comic Sans MS" panose="030F0702030302020204" pitchFamily="66" charset="0"/>
                        </a:rPr>
                        <a:t>Antartica</a:t>
                      </a:r>
                      <a:r>
                        <a:rPr lang="en-GB" sz="1100" baseline="0" dirty="0">
                          <a:latin typeface="Comic Sans MS" panose="030F0702030302020204" pitchFamily="66" charset="0"/>
                        </a:rPr>
                        <a:t> – cold, ice, water.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aseline="0" dirty="0">
                          <a:latin typeface="Comic Sans MS" panose="030F0702030302020204" pitchFamily="66" charset="0"/>
                        </a:rPr>
                        <a:t>Sahara desert – hot, sand, no water, sand dunes.</a:t>
                      </a:r>
                      <a:endParaRPr lang="en-GB" sz="11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 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6168505"/>
                  </a:ext>
                </a:extLst>
              </a:tr>
              <a:tr h="269146">
                <a:tc rowSpan="2">
                  <a:txBody>
                    <a:bodyPr/>
                    <a:lstStyle/>
                    <a:p>
                      <a:r>
                        <a:rPr lang="en-GB" sz="1100" b="1" i="0" dirty="0">
                          <a:latin typeface="Comic Sans MS" panose="030F0702030302020204" pitchFamily="66" charset="0"/>
                        </a:rPr>
                        <a:t>Equator</a:t>
                      </a:r>
                      <a:r>
                        <a:rPr lang="en-GB" sz="1100" i="0" dirty="0">
                          <a:latin typeface="Comic Sans MS" panose="030F0702030302020204" pitchFamily="66" charset="0"/>
                        </a:rPr>
                        <a:t> - </a:t>
                      </a:r>
                      <a:r>
                        <a:rPr lang="en-GB" sz="1100" b="0" i="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An equator is an imaginary line around the middle of a planet.</a:t>
                      </a:r>
                      <a:r>
                        <a:rPr lang="en-GB" sz="1100" b="0" i="0" kern="1200" baseline="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</a:t>
                      </a:r>
                      <a:endParaRPr lang="en-GB" sz="800" b="0" i="0" dirty="0">
                        <a:latin typeface="Comic Sans MS" panose="030F0702030302020204" pitchFamily="66" charset="0"/>
                      </a:endParaRPr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4942657"/>
                  </a:ext>
                </a:extLst>
              </a:tr>
              <a:tr h="396837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r>
                        <a:rPr lang="en-GB" sz="1100" b="1" dirty="0">
                          <a:effectLst/>
                        </a:rPr>
                        <a:t>National Curriculum End Points</a:t>
                      </a:r>
                    </a:p>
                    <a:p>
                      <a:r>
                        <a:rPr lang="en-GB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GB" sz="11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can i</a:t>
                      </a:r>
                      <a:r>
                        <a:rPr lang="en-GB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dentify the North Pole, South Pole and Equator on a map/globe.</a:t>
                      </a:r>
                    </a:p>
                    <a:p>
                      <a:r>
                        <a:rPr lang="en-GB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GB" sz="11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can u</a:t>
                      </a:r>
                      <a:r>
                        <a:rPr lang="en-GB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nderstand that the Poles are cold areas of the world and that the Equator is hot.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2291588"/>
                  </a:ext>
                </a:extLst>
              </a:tr>
              <a:tr h="72440">
                <a:tc rowSpan="3">
                  <a:txBody>
                    <a:bodyPr/>
                    <a:lstStyle/>
                    <a:p>
                      <a:r>
                        <a:rPr lang="en-GB" sz="1100" b="1" i="0" dirty="0">
                          <a:latin typeface="Comic Sans MS" panose="030F0702030302020204" pitchFamily="66" charset="0"/>
                        </a:rPr>
                        <a:t>North Pole </a:t>
                      </a:r>
                      <a:r>
                        <a:rPr lang="en-GB" sz="1100" i="0" dirty="0">
                          <a:latin typeface="Comic Sans MS" panose="030F0702030302020204" pitchFamily="66" charset="0"/>
                        </a:rPr>
                        <a:t>- </a:t>
                      </a:r>
                      <a:r>
                        <a:rPr lang="en-GB" sz="1100" b="0" i="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The North Pole is the point that is farthest north on the planet Earth.</a:t>
                      </a:r>
                      <a:endParaRPr lang="en-GB" sz="1100" b="0" i="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8004133"/>
                  </a:ext>
                </a:extLst>
              </a:tr>
              <a:tr h="477621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6539561"/>
                  </a:ext>
                </a:extLst>
              </a:tr>
              <a:tr h="1671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endParaRPr lang="en-GB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7752706"/>
                  </a:ext>
                </a:extLst>
              </a:tr>
              <a:tr h="555607">
                <a:tc>
                  <a:txBody>
                    <a:bodyPr/>
                    <a:lstStyle/>
                    <a:p>
                      <a:r>
                        <a:rPr lang="en-GB" sz="1100" b="1" i="0" dirty="0">
                          <a:latin typeface="Comic Sans MS" panose="030F0702030302020204" pitchFamily="66" charset="0"/>
                        </a:rPr>
                        <a:t>South Pole </a:t>
                      </a:r>
                      <a:r>
                        <a:rPr lang="en-GB" sz="1100" i="0" dirty="0">
                          <a:latin typeface="Comic Sans MS" panose="030F0702030302020204" pitchFamily="66" charset="0"/>
                        </a:rPr>
                        <a:t>- t</a:t>
                      </a:r>
                      <a:r>
                        <a:rPr lang="en-GB" sz="1100" b="0" i="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he most southern point of the earth.</a:t>
                      </a:r>
                      <a:endParaRPr lang="en-GB" sz="800" b="0" i="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9530448"/>
                  </a:ext>
                </a:extLst>
              </a:tr>
              <a:tr h="555607">
                <a:tc>
                  <a:txBody>
                    <a:bodyPr/>
                    <a:lstStyle/>
                    <a:p>
                      <a:r>
                        <a:rPr lang="en-GB" sz="1100" b="1" i="0" dirty="0">
                          <a:latin typeface="Comic Sans MS" panose="030F0702030302020204" pitchFamily="66" charset="0"/>
                        </a:rPr>
                        <a:t>Hot</a:t>
                      </a:r>
                      <a:r>
                        <a:rPr lang="en-GB" sz="1100" i="0" dirty="0">
                          <a:latin typeface="Comic Sans MS" panose="030F0702030302020204" pitchFamily="66" charset="0"/>
                        </a:rPr>
                        <a:t> – having a high degree of heat or a high temperature.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7615462"/>
                  </a:ext>
                </a:extLst>
              </a:tr>
              <a:tr h="555607">
                <a:tc>
                  <a:txBody>
                    <a:bodyPr/>
                    <a:lstStyle/>
                    <a:p>
                      <a:r>
                        <a:rPr lang="en-GB" sz="1100" b="1" i="0" dirty="0">
                          <a:latin typeface="Comic Sans MS" panose="030F0702030302020204" pitchFamily="66" charset="0"/>
                        </a:rPr>
                        <a:t>Cold</a:t>
                      </a:r>
                      <a:r>
                        <a:rPr lang="en-GB" sz="1100" i="0" dirty="0">
                          <a:latin typeface="Comic Sans MS" panose="030F0702030302020204" pitchFamily="66" charset="0"/>
                        </a:rPr>
                        <a:t> - </a:t>
                      </a:r>
                      <a:r>
                        <a:rPr lang="en-GB" sz="1100" b="0" i="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a condition of low temperature</a:t>
                      </a:r>
                      <a:endParaRPr lang="en-GB" sz="800" b="0" i="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8802748"/>
                  </a:ext>
                </a:extLst>
              </a:tr>
            </a:tbl>
          </a:graphicData>
        </a:graphic>
      </p:graphicFrame>
      <p:pic>
        <p:nvPicPr>
          <p:cNvPr id="10" name="image2.pn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8252114" y="1138577"/>
            <a:ext cx="1322959" cy="1095172"/>
          </a:xfrm>
          <a:prstGeom prst="rect">
            <a:avLst/>
          </a:prstGeom>
          <a:ln/>
        </p:spPr>
      </p:pic>
      <p:pic>
        <p:nvPicPr>
          <p:cNvPr id="13" name="image3.png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0006149" y="1136364"/>
            <a:ext cx="992776" cy="1097385"/>
          </a:xfrm>
          <a:prstGeom prst="rect">
            <a:avLst/>
          </a:prstGeom>
          <a:ln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01090" y="3169554"/>
            <a:ext cx="913347" cy="11932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51917" y="3177413"/>
            <a:ext cx="1070238" cy="123489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58834" y="3169554"/>
            <a:ext cx="1084489" cy="107126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01079" y="4718265"/>
            <a:ext cx="2113367" cy="19020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44983" y="4990011"/>
            <a:ext cx="968575" cy="1358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17" name="Picture 16" descr="List of countries by average yearly temperature - Wikipedia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187" y="5116621"/>
            <a:ext cx="3651571" cy="16302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931801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3573445"/>
              </p:ext>
            </p:extLst>
          </p:nvPr>
        </p:nvGraphicFramePr>
        <p:xfrm>
          <a:off x="326570" y="1"/>
          <a:ext cx="11521441" cy="69293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93149">
                  <a:extLst>
                    <a:ext uri="{9D8B030D-6E8A-4147-A177-3AD203B41FA5}">
                      <a16:colId xmlns:a16="http://schemas.microsoft.com/office/drawing/2014/main" val="3070121179"/>
                    </a:ext>
                  </a:extLst>
                </a:gridCol>
                <a:gridCol w="4192208">
                  <a:extLst>
                    <a:ext uri="{9D8B030D-6E8A-4147-A177-3AD203B41FA5}">
                      <a16:colId xmlns:a16="http://schemas.microsoft.com/office/drawing/2014/main" val="3607904477"/>
                    </a:ext>
                  </a:extLst>
                </a:gridCol>
                <a:gridCol w="4136084">
                  <a:extLst>
                    <a:ext uri="{9D8B030D-6E8A-4147-A177-3AD203B41FA5}">
                      <a16:colId xmlns:a16="http://schemas.microsoft.com/office/drawing/2014/main" val="127833153"/>
                    </a:ext>
                  </a:extLst>
                </a:gridCol>
              </a:tblGrid>
              <a:tr h="396635">
                <a:tc gridSpan="3"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YEAR</a:t>
                      </a:r>
                      <a:r>
                        <a:rPr lang="en-GB" sz="1800" baseline="0" dirty="0"/>
                        <a:t> 1 GEOGRAPHY – OUR HOME: WHERE DO WE LIVE?</a:t>
                      </a:r>
                      <a:endParaRPr lang="en-GB" sz="1800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>
                    <a:solidFill>
                      <a:srgbClr val="CC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3119984"/>
                  </a:ext>
                </a:extLst>
              </a:tr>
              <a:tr h="329478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Tier 3 Vocabulary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Knowledge Facts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Book Curriculum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8210420"/>
                  </a:ext>
                </a:extLst>
              </a:tr>
              <a:tr h="80872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>
                          <a:latin typeface="Comic Sans MS" panose="030F0702030302020204" pitchFamily="66" charset="0"/>
                        </a:rPr>
                        <a:t>Human features </a:t>
                      </a:r>
                      <a:r>
                        <a:rPr lang="en-GB" sz="1100" dirty="0">
                          <a:latin typeface="Comic Sans MS" panose="030F0702030302020204" pitchFamily="66" charset="0"/>
                        </a:rPr>
                        <a:t>- </a:t>
                      </a:r>
                      <a:r>
                        <a:rPr lang="en-US" sz="1100" baseline="0" dirty="0">
                          <a:latin typeface="Comic Sans MS" panose="030F0702030302020204" pitchFamily="66" charset="0"/>
                        </a:rPr>
                        <a:t>Been built by humans, </a:t>
                      </a:r>
                      <a:r>
                        <a:rPr lang="en-US" sz="1100" baseline="0" dirty="0" err="1">
                          <a:latin typeface="Comic Sans MS" panose="030F0702030302020204" pitchFamily="66" charset="0"/>
                        </a:rPr>
                        <a:t>e.g</a:t>
                      </a:r>
                      <a:r>
                        <a:rPr lang="en-US" sz="1100" baseline="0" dirty="0">
                          <a:latin typeface="Comic Sans MS" panose="030F0702030302020204" pitchFamily="66" charset="0"/>
                        </a:rPr>
                        <a:t> roads, buildings, bridges</a:t>
                      </a:r>
                      <a:r>
                        <a:rPr lang="en-GB" sz="1100" baseline="0" dirty="0">
                          <a:latin typeface="Comic Sans MS" panose="030F0702030302020204" pitchFamily="66" charset="0"/>
                        </a:rPr>
                        <a:t>. </a:t>
                      </a:r>
                      <a:endParaRPr lang="en-GB" sz="1100" dirty="0">
                        <a:latin typeface="Comic Sans MS" panose="030F07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Comic Sans MS" panose="030F0702030302020204" pitchFamily="66" charset="0"/>
                        </a:rPr>
                        <a:t>The Local area is</a:t>
                      </a:r>
                      <a:r>
                        <a:rPr lang="en-GB" sz="1200" baseline="0" dirty="0">
                          <a:latin typeface="Comic Sans MS" panose="030F0702030302020204" pitchFamily="66" charset="0"/>
                        </a:rPr>
                        <a:t> a well defined area such as a village or town. Not all homes are the same. Different places in the world make their houses from different materials.</a:t>
                      </a:r>
                      <a:endParaRPr lang="en-GB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endParaRPr lang="en-GB" sz="1600" dirty="0"/>
                    </a:p>
                    <a:p>
                      <a:endParaRPr lang="en-GB" sz="1600" dirty="0"/>
                    </a:p>
                    <a:p>
                      <a:endParaRPr lang="en-GB" sz="1600" dirty="0"/>
                    </a:p>
                    <a:p>
                      <a:endParaRPr lang="en-GB" sz="1600" dirty="0"/>
                    </a:p>
                    <a:p>
                      <a:endParaRPr lang="en-GB" sz="1100" dirty="0"/>
                    </a:p>
                    <a:p>
                      <a:pPr algn="ctr"/>
                      <a:endParaRPr lang="en-GB" sz="8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4759365"/>
                  </a:ext>
                </a:extLst>
              </a:tr>
              <a:tr h="16199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GB" sz="1200" dirty="0">
                          <a:latin typeface="Comic Sans MS" panose="030F0702030302020204" pitchFamily="66" charset="0"/>
                        </a:rPr>
                        <a:t>Physical features</a:t>
                      </a:r>
                      <a:r>
                        <a:rPr lang="en-GB" sz="1200" baseline="0" dirty="0">
                          <a:latin typeface="Comic Sans MS" panose="030F0702030302020204" pitchFamily="66" charset="0"/>
                        </a:rPr>
                        <a:t> in the local area include; hills and woodland. Human features in the local area include; shops, pubs, schools, parks, farm.</a:t>
                      </a:r>
                      <a:endParaRPr lang="en-GB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2006234"/>
                  </a:ext>
                </a:extLst>
              </a:tr>
              <a:tr h="467013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>
                          <a:latin typeface="Comic Sans MS" panose="030F0702030302020204" pitchFamily="66" charset="0"/>
                        </a:rPr>
                        <a:t>Physical features </a:t>
                      </a:r>
                      <a:r>
                        <a:rPr lang="en-GB" sz="1100" dirty="0">
                          <a:latin typeface="Comic Sans MS" panose="030F0702030302020204" pitchFamily="66" charset="0"/>
                        </a:rPr>
                        <a:t>- </a:t>
                      </a:r>
                      <a:r>
                        <a:rPr lang="en-US" sz="1100" baseline="0" dirty="0">
                          <a:latin typeface="Comic Sans MS" panose="030F0702030302020204" pitchFamily="66" charset="0"/>
                        </a:rPr>
                        <a:t>are natural, they would be here if no people were around – </a:t>
                      </a:r>
                      <a:r>
                        <a:rPr lang="en-US" sz="1100" baseline="0" dirty="0" err="1">
                          <a:latin typeface="Comic Sans MS" panose="030F0702030302020204" pitchFamily="66" charset="0"/>
                        </a:rPr>
                        <a:t>e.g</a:t>
                      </a:r>
                      <a:r>
                        <a:rPr lang="en-US" sz="1100" baseline="0" dirty="0">
                          <a:latin typeface="Comic Sans MS" panose="030F0702030302020204" pitchFamily="66" charset="0"/>
                        </a:rPr>
                        <a:t> seas, mountains</a:t>
                      </a:r>
                      <a:endParaRPr lang="en-GB" sz="1100" dirty="0">
                        <a:latin typeface="Comic Sans MS" panose="030F0702030302020204" pitchFamily="66" charset="0"/>
                      </a:endParaRPr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9240940"/>
                  </a:ext>
                </a:extLst>
              </a:tr>
              <a:tr h="33306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GB" sz="1200" dirty="0">
                          <a:latin typeface="Comic Sans MS" panose="030F0702030302020204" pitchFamily="66" charset="0"/>
                        </a:rPr>
                        <a:t>Maps lead you to a destination. Being</a:t>
                      </a:r>
                      <a:r>
                        <a:rPr lang="en-GB" sz="1200" baseline="0" dirty="0">
                          <a:latin typeface="Comic Sans MS" panose="030F0702030302020204" pitchFamily="66" charset="0"/>
                        </a:rPr>
                        <a:t> able to use</a:t>
                      </a:r>
                      <a:r>
                        <a:rPr lang="en-GB" sz="1200" dirty="0">
                          <a:latin typeface="Comic Sans MS" panose="030F0702030302020204" pitchFamily="66" charset="0"/>
                        </a:rPr>
                        <a:t> the different features of the local area to help plot a route.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1757363"/>
                  </a:ext>
                </a:extLst>
              </a:tr>
              <a:tr h="295937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>
                          <a:latin typeface="Comic Sans MS" panose="030F0702030302020204" pitchFamily="66" charset="0"/>
                        </a:rPr>
                        <a:t>Ariel view </a:t>
                      </a:r>
                      <a:r>
                        <a:rPr lang="en-GB" sz="1100" dirty="0">
                          <a:latin typeface="Comic Sans MS" panose="030F0702030302020204" pitchFamily="66" charset="0"/>
                        </a:rPr>
                        <a:t>-</a:t>
                      </a:r>
                      <a:r>
                        <a:rPr lang="en-GB" sz="1100" baseline="0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1100" b="0" i="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to look at something. from above.</a:t>
                      </a:r>
                      <a:endParaRPr lang="en-GB" sz="1100" b="0" dirty="0">
                        <a:latin typeface="Comic Sans MS" panose="030F0702030302020204" pitchFamily="66" charset="0"/>
                      </a:endParaRPr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Other recommended reads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6092118"/>
                  </a:ext>
                </a:extLst>
              </a:tr>
              <a:tr h="10786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en-GB" sz="1200" dirty="0">
                          <a:latin typeface="Comic Sans MS" panose="030F0702030302020204" pitchFamily="66" charset="0"/>
                        </a:rPr>
                        <a:t>*Fieldwork*</a:t>
                      </a:r>
                      <a:r>
                        <a:rPr lang="en-GB" sz="1200" baseline="0" dirty="0">
                          <a:latin typeface="Comic Sans MS" panose="030F0702030302020204" pitchFamily="66" charset="0"/>
                        </a:rPr>
                        <a:t> Use a simple map to get to the chosen destination.</a:t>
                      </a:r>
                      <a:endParaRPr lang="en-GB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8425494"/>
                  </a:ext>
                </a:extLst>
              </a:tr>
              <a:tr h="12277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8"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 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9461298"/>
                  </a:ext>
                </a:extLst>
              </a:tr>
              <a:tr h="218653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>
                          <a:latin typeface="Comic Sans MS" panose="030F0702030302020204" pitchFamily="66" charset="0"/>
                        </a:rPr>
                        <a:t>Country</a:t>
                      </a:r>
                      <a:r>
                        <a:rPr lang="en-GB" sz="1100" dirty="0">
                          <a:latin typeface="Comic Sans MS" panose="030F0702030302020204" pitchFamily="66" charset="0"/>
                        </a:rPr>
                        <a:t> - </a:t>
                      </a:r>
                      <a:r>
                        <a:rPr lang="en-US" sz="1100" b="0" i="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A country is land that is controlled by a single government</a:t>
                      </a:r>
                      <a:endParaRPr lang="en-GB" sz="1100" b="0" dirty="0">
                        <a:latin typeface="Comic Sans MS" panose="030F0702030302020204" pitchFamily="66" charset="0"/>
                      </a:endParaRPr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0080280"/>
                  </a:ext>
                </a:extLst>
              </a:tr>
              <a:tr h="374999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GB" sz="1200" dirty="0">
                          <a:latin typeface="Comic Sans MS" panose="030F0702030302020204" pitchFamily="66" charset="0"/>
                        </a:rPr>
                        <a:t>The four countries of the UK are England, Scotland,</a:t>
                      </a:r>
                      <a:r>
                        <a:rPr lang="en-GB" sz="1200" baseline="0" dirty="0">
                          <a:latin typeface="Comic Sans MS" panose="030F0702030302020204" pitchFamily="66" charset="0"/>
                        </a:rPr>
                        <a:t> Northern Ireland and Wales.</a:t>
                      </a:r>
                      <a:endParaRPr lang="en-GB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0715150"/>
                  </a:ext>
                </a:extLst>
              </a:tr>
              <a:tr h="7429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>
                          <a:latin typeface="Comic Sans MS" panose="030F0702030302020204" pitchFamily="66" charset="0"/>
                        </a:rPr>
                        <a:t>Area</a:t>
                      </a:r>
                      <a:r>
                        <a:rPr lang="en-GB" sz="1100" dirty="0">
                          <a:latin typeface="Comic Sans MS" panose="030F0702030302020204" pitchFamily="66" charset="0"/>
                        </a:rPr>
                        <a:t> – </a:t>
                      </a:r>
                      <a:r>
                        <a:rPr lang="en-GB" sz="1100" b="0" i="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the amount of space taken up by a shape or surface.</a:t>
                      </a:r>
                      <a:endParaRPr lang="en-GB" sz="1100" b="0" dirty="0">
                        <a:latin typeface="Comic Sans MS" panose="030F0702030302020204" pitchFamily="66" charset="0"/>
                      </a:endParaRPr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2411893"/>
                  </a:ext>
                </a:extLst>
              </a:tr>
              <a:tr h="38155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GB" sz="1200" dirty="0">
                          <a:latin typeface="Comic Sans MS" panose="030F0702030302020204" pitchFamily="66" charset="0"/>
                        </a:rPr>
                        <a:t>The five oceans</a:t>
                      </a:r>
                      <a:r>
                        <a:rPr lang="en-GB" sz="1200" baseline="0" dirty="0">
                          <a:latin typeface="Comic Sans MS" panose="030F0702030302020204" pitchFamily="66" charset="0"/>
                        </a:rPr>
                        <a:t> are the Pacific, Atlantic, Indian, Southern and Artic. </a:t>
                      </a:r>
                      <a:endParaRPr lang="en-GB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4879804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>
                          <a:latin typeface="Comic Sans MS" panose="030F0702030302020204" pitchFamily="66" charset="0"/>
                        </a:rPr>
                        <a:t>Address</a:t>
                      </a:r>
                      <a:r>
                        <a:rPr lang="en-GB" sz="1100" baseline="0" dirty="0">
                          <a:latin typeface="Comic Sans MS" panose="030F0702030302020204" pitchFamily="66" charset="0"/>
                        </a:rPr>
                        <a:t> - </a:t>
                      </a:r>
                      <a:r>
                        <a:rPr lang="en-GB" sz="1100" b="0" i="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the directions for delivery placed on</a:t>
                      </a:r>
                      <a:r>
                        <a:rPr lang="en-GB" sz="1100" b="0" i="0" kern="1200" baseline="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post</a:t>
                      </a:r>
                      <a:r>
                        <a:rPr lang="en-GB" sz="1100" b="0" i="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.</a:t>
                      </a:r>
                      <a:endParaRPr lang="en-GB" sz="1100" dirty="0">
                        <a:latin typeface="Comic Sans MS" panose="030F0702030302020204" pitchFamily="66" charset="0"/>
                      </a:endParaRPr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6742210"/>
                  </a:ext>
                </a:extLst>
              </a:tr>
              <a:tr h="349447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 rowSpan="7">
                  <a:txBody>
                    <a:bodyPr/>
                    <a:lstStyle/>
                    <a:p>
                      <a:r>
                        <a:rPr lang="en-GB" sz="1100" b="1" dirty="0">
                          <a:effectLst/>
                        </a:rPr>
                        <a:t>National Curriculum End Points</a:t>
                      </a:r>
                    </a:p>
                    <a:p>
                      <a:r>
                        <a:rPr lang="en-GB" sz="10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GB" sz="105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can n</a:t>
                      </a:r>
                      <a:r>
                        <a:rPr lang="en-GB" sz="10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ame, locate and identify characteristics of the four countries and capital cities of the United Kingdom and its surrounding seas.</a:t>
                      </a:r>
                    </a:p>
                    <a:p>
                      <a:r>
                        <a:rPr lang="en-GB" sz="10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Use world maps, atlases &amp; globes to identify the UK and its countries </a:t>
                      </a:r>
                      <a:r>
                        <a:rPr lang="en-GB" sz="105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(&amp; Europe).</a:t>
                      </a:r>
                      <a:endParaRPr lang="en-GB" sz="105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0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GB" sz="105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can d</a:t>
                      </a:r>
                      <a:r>
                        <a:rPr lang="en-GB" sz="10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evise a simple map; and use and construct basic symbols in a key.  </a:t>
                      </a:r>
                    </a:p>
                    <a:p>
                      <a:r>
                        <a:rPr lang="en-GB" sz="10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GB" sz="105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can u</a:t>
                      </a:r>
                      <a:r>
                        <a:rPr lang="en-GB" sz="10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 aerial photographs and plan perspectives to recognise landmarks and basic human and physical features;</a:t>
                      </a:r>
                    </a:p>
                    <a:p>
                      <a:r>
                        <a:rPr lang="en-GB" sz="10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Use simple fieldwork and observational skills to study the geography of their school and its grounds and the key human and physical features of its surrounding environment.</a:t>
                      </a:r>
                    </a:p>
                    <a:p>
                      <a:r>
                        <a:rPr lang="en-GB" sz="10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GB" sz="105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can u</a:t>
                      </a:r>
                      <a:r>
                        <a:rPr lang="en-GB" sz="10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 basic geographical vocabulary to refer to key physical features: beach, cliff, coast, forest, hill, mountain, sea, ocean, river, soil, valley, vegetation, season and weather; key human features, including: city, town, village, factory, farm, house, office, port, harbour and shop.</a:t>
                      </a:r>
                      <a:endParaRPr lang="en-GB" sz="700" b="1" dirty="0"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2291588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>
                          <a:latin typeface="Comic Sans MS" panose="030F0702030302020204" pitchFamily="66" charset="0"/>
                        </a:rPr>
                        <a:t>Locate</a:t>
                      </a:r>
                      <a:r>
                        <a:rPr lang="en-GB" sz="1100" dirty="0">
                          <a:latin typeface="Comic Sans MS" panose="030F0702030302020204" pitchFamily="66" charset="0"/>
                        </a:rPr>
                        <a:t> - </a:t>
                      </a:r>
                      <a:r>
                        <a:rPr lang="en-GB" sz="1100" b="0" i="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to find the position or place of.</a:t>
                      </a:r>
                      <a:endParaRPr lang="en-GB" sz="1100" b="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0212811"/>
                  </a:ext>
                </a:extLst>
              </a:tr>
              <a:tr h="223992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Types of homes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6539561"/>
                  </a:ext>
                </a:extLst>
              </a:tr>
              <a:tr h="105487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>
                          <a:latin typeface="Comic Sans MS" panose="030F0702030302020204" pitchFamily="66" charset="0"/>
                        </a:rPr>
                        <a:t>Map</a:t>
                      </a:r>
                      <a:r>
                        <a:rPr lang="en-GB" sz="1100" dirty="0">
                          <a:latin typeface="Comic Sans MS" panose="030F0702030302020204" pitchFamily="66" charset="0"/>
                        </a:rPr>
                        <a:t> - </a:t>
                      </a:r>
                      <a:r>
                        <a:rPr lang="en-GB" sz="1100" b="0" i="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a drawing of all or part of Earth's surface</a:t>
                      </a:r>
                      <a:endParaRPr lang="en-GB" sz="1100" b="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3891142"/>
                  </a:ext>
                </a:extLst>
              </a:tr>
              <a:tr h="394776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0176554"/>
                  </a:ext>
                </a:extLst>
              </a:tr>
              <a:tr h="74881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>
                          <a:latin typeface="Comic Sans MS" panose="030F0702030302020204" pitchFamily="66" charset="0"/>
                        </a:rPr>
                        <a:t>Postcode</a:t>
                      </a:r>
                      <a:r>
                        <a:rPr lang="en-GB" sz="1100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1100" b="0" dirty="0">
                          <a:latin typeface="Comic Sans MS" panose="030F0702030302020204" pitchFamily="66" charset="0"/>
                        </a:rPr>
                        <a:t>- </a:t>
                      </a:r>
                      <a:r>
                        <a:rPr lang="en-GB" sz="1100" b="0" i="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a set of numbers or letters and numbers used by a post office to help identify where a letter or parcel should be sent</a:t>
                      </a:r>
                      <a:endParaRPr lang="en-GB" sz="1100" b="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5855960"/>
                  </a:ext>
                </a:extLst>
              </a:tr>
              <a:tr h="8227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>
                          <a:latin typeface="Comic Sans MS" panose="030F0702030302020204" pitchFamily="66" charset="0"/>
                        </a:rPr>
                        <a:t>Direction</a:t>
                      </a:r>
                      <a:r>
                        <a:rPr lang="en-GB" sz="1100" baseline="0" dirty="0">
                          <a:latin typeface="Comic Sans MS" panose="030F0702030302020204" pitchFamily="66" charset="0"/>
                        </a:rPr>
                        <a:t> - </a:t>
                      </a:r>
                      <a:r>
                        <a:rPr lang="en-GB" sz="1100" b="0" i="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to identify where things are in relation to other things</a:t>
                      </a:r>
                      <a:endParaRPr lang="en-GB" sz="11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6816038"/>
                  </a:ext>
                </a:extLst>
              </a:tr>
            </a:tbl>
          </a:graphicData>
        </a:graphic>
      </p:graphicFrame>
      <p:pic>
        <p:nvPicPr>
          <p:cNvPr id="11" name="image2.pn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8072409" y="1082353"/>
            <a:ext cx="1078004" cy="1203643"/>
          </a:xfrm>
          <a:prstGeom prst="rect">
            <a:avLst/>
          </a:prstGeom>
          <a:ln/>
        </p:spPr>
      </p:pic>
      <p:pic>
        <p:nvPicPr>
          <p:cNvPr id="12" name="image3.png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9331837" y="1082353"/>
            <a:ext cx="1069594" cy="1203643"/>
          </a:xfrm>
          <a:prstGeom prst="rect">
            <a:avLst/>
          </a:prstGeom>
          <a:ln/>
        </p:spPr>
      </p:pic>
      <p:pic>
        <p:nvPicPr>
          <p:cNvPr id="17" name="image1.png"/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10582855" y="1071768"/>
            <a:ext cx="1083732" cy="1203643"/>
          </a:xfrm>
          <a:prstGeom prst="rect">
            <a:avLst/>
          </a:prstGeom>
          <a:ln/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89508" y="3098733"/>
            <a:ext cx="1069594" cy="12931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41798" y="3098733"/>
            <a:ext cx="1052212" cy="13089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52947" y="3098734"/>
            <a:ext cx="1028354" cy="1191386"/>
          </a:xfrm>
          <a:prstGeom prst="rect">
            <a:avLst/>
          </a:prstGeom>
        </p:spPr>
      </p:pic>
      <p:pic>
        <p:nvPicPr>
          <p:cNvPr id="9" name="Picture 8" descr="Houses and homes | TheSchoolRun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03"/>
          <a:stretch/>
        </p:blipFill>
        <p:spPr bwMode="auto">
          <a:xfrm>
            <a:off x="7941798" y="5102857"/>
            <a:ext cx="3697625" cy="16882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02522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1489909"/>
              </p:ext>
            </p:extLst>
          </p:nvPr>
        </p:nvGraphicFramePr>
        <p:xfrm>
          <a:off x="326570" y="1"/>
          <a:ext cx="11521441" cy="816396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10613">
                  <a:extLst>
                    <a:ext uri="{9D8B030D-6E8A-4147-A177-3AD203B41FA5}">
                      <a16:colId xmlns:a16="http://schemas.microsoft.com/office/drawing/2014/main" val="3070121179"/>
                    </a:ext>
                  </a:extLst>
                </a:gridCol>
                <a:gridCol w="5074744">
                  <a:extLst>
                    <a:ext uri="{9D8B030D-6E8A-4147-A177-3AD203B41FA5}">
                      <a16:colId xmlns:a16="http://schemas.microsoft.com/office/drawing/2014/main" val="3607904477"/>
                    </a:ext>
                  </a:extLst>
                </a:gridCol>
                <a:gridCol w="4136084">
                  <a:extLst>
                    <a:ext uri="{9D8B030D-6E8A-4147-A177-3AD203B41FA5}">
                      <a16:colId xmlns:a16="http://schemas.microsoft.com/office/drawing/2014/main" val="127833153"/>
                    </a:ext>
                  </a:extLst>
                </a:gridCol>
              </a:tblGrid>
              <a:tr h="940113">
                <a:tc gridSpan="3"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YEAR</a:t>
                      </a:r>
                      <a:r>
                        <a:rPr lang="en-GB" sz="1800" baseline="0" dirty="0"/>
                        <a:t> 1 GEOGRAPHY – Seaside and coastal features</a:t>
                      </a:r>
                      <a:endParaRPr lang="en-GB" sz="1800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>
                    <a:solidFill>
                      <a:srgbClr val="CC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3119984"/>
                  </a:ext>
                </a:extLst>
              </a:tr>
              <a:tr h="1062449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Tier 3 Vocabulary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Knowledge Facts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Book Curriculum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8210420"/>
                  </a:ext>
                </a:extLst>
              </a:tr>
              <a:tr h="48488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>
                          <a:latin typeface="Comic Sans MS" panose="030F0702030302020204" pitchFamily="66" charset="0"/>
                        </a:rPr>
                        <a:t>Human features </a:t>
                      </a:r>
                      <a:r>
                        <a:rPr lang="en-GB" sz="1100" dirty="0">
                          <a:latin typeface="Comic Sans MS" panose="030F0702030302020204" pitchFamily="66" charset="0"/>
                        </a:rPr>
                        <a:t>- </a:t>
                      </a:r>
                      <a:r>
                        <a:rPr lang="en-US" sz="1100" baseline="0" dirty="0">
                          <a:latin typeface="Comic Sans MS" panose="030F0702030302020204" pitchFamily="66" charset="0"/>
                        </a:rPr>
                        <a:t>Been built by humans, </a:t>
                      </a:r>
                      <a:r>
                        <a:rPr lang="en-US" sz="1100" baseline="0" dirty="0" err="1">
                          <a:latin typeface="Comic Sans MS" panose="030F0702030302020204" pitchFamily="66" charset="0"/>
                        </a:rPr>
                        <a:t>e.g</a:t>
                      </a:r>
                      <a:r>
                        <a:rPr lang="en-US" sz="1100" baseline="0" dirty="0">
                          <a:latin typeface="Comic Sans MS" panose="030F0702030302020204" pitchFamily="66" charset="0"/>
                        </a:rPr>
                        <a:t> roads, buildings, bridges</a:t>
                      </a:r>
                      <a:r>
                        <a:rPr lang="en-GB" sz="1100" baseline="0" dirty="0">
                          <a:latin typeface="Comic Sans MS" panose="030F0702030302020204" pitchFamily="66" charset="0"/>
                        </a:rPr>
                        <a:t>. </a:t>
                      </a:r>
                      <a:endParaRPr lang="en-GB" sz="1100" dirty="0">
                        <a:latin typeface="Comic Sans MS" panose="030F0702030302020204" pitchFamily="66" charset="0"/>
                      </a:endParaRPr>
                    </a:p>
                  </a:txBody>
                  <a:tcP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latin typeface="Comic Sans MS" panose="030F0702030302020204" pitchFamily="66" charset="0"/>
                        </a:rPr>
                        <a:t>The beach is </a:t>
                      </a:r>
                      <a:r>
                        <a:rPr lang="en-GB" sz="1200" kern="12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the shore of the water. It is normally sandy or pebbly. </a:t>
                      </a:r>
                      <a:r>
                        <a:rPr lang="en-GB" sz="1200" dirty="0">
                          <a:latin typeface="Comic Sans MS" panose="030F0702030302020204" pitchFamily="66" charset="0"/>
                        </a:rPr>
                        <a:t>A seaside is </a:t>
                      </a:r>
                      <a:r>
                        <a:rPr lang="en-GB" sz="1200" kern="12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the area by and around the sea including the beach, promenade, shops etc..</a:t>
                      </a:r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endParaRPr lang="en-GB" sz="1600" dirty="0"/>
                    </a:p>
                    <a:p>
                      <a:endParaRPr lang="en-GB" sz="1600" dirty="0"/>
                    </a:p>
                    <a:p>
                      <a:endParaRPr lang="en-GB" sz="1600" dirty="0"/>
                    </a:p>
                    <a:p>
                      <a:endParaRPr lang="en-GB" sz="1600" dirty="0"/>
                    </a:p>
                    <a:p>
                      <a:endParaRPr lang="en-GB" sz="1100" dirty="0"/>
                    </a:p>
                    <a:p>
                      <a:pPr algn="ctr"/>
                      <a:endParaRPr lang="en-GB" sz="8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4759365"/>
                  </a:ext>
                </a:extLst>
              </a:tr>
              <a:tr h="191157">
                <a:tc rowSpan="2">
                  <a:txBody>
                    <a:bodyPr/>
                    <a:lstStyle/>
                    <a:p>
                      <a:r>
                        <a:rPr lang="en-GB" sz="1100" b="1" dirty="0">
                          <a:latin typeface="Comic Sans MS" panose="030F0702030302020204" pitchFamily="66" charset="0"/>
                        </a:rPr>
                        <a:t>Physical features </a:t>
                      </a:r>
                      <a:r>
                        <a:rPr lang="en-GB" sz="1100" dirty="0">
                          <a:latin typeface="Comic Sans MS" panose="030F0702030302020204" pitchFamily="66" charset="0"/>
                        </a:rPr>
                        <a:t>- </a:t>
                      </a:r>
                      <a:r>
                        <a:rPr lang="en-US" sz="1100" baseline="0" dirty="0">
                          <a:latin typeface="Comic Sans MS" panose="030F0702030302020204" pitchFamily="66" charset="0"/>
                        </a:rPr>
                        <a:t>are natural, they would be here if no people were around – </a:t>
                      </a:r>
                      <a:r>
                        <a:rPr lang="en-US" sz="1100" baseline="0" dirty="0" err="1">
                          <a:latin typeface="Comic Sans MS" panose="030F0702030302020204" pitchFamily="66" charset="0"/>
                        </a:rPr>
                        <a:t>e.g</a:t>
                      </a:r>
                      <a:r>
                        <a:rPr lang="en-US" sz="1100" baseline="0" dirty="0">
                          <a:latin typeface="Comic Sans MS" panose="030F0702030302020204" pitchFamily="66" charset="0"/>
                        </a:rPr>
                        <a:t> seas, mountains</a:t>
                      </a:r>
                      <a:endParaRPr lang="en-GB" dirty="0"/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kern="12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2316839"/>
                  </a:ext>
                </a:extLst>
              </a:tr>
              <a:tr h="39598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GB" sz="1200" dirty="0">
                          <a:latin typeface="Comic Sans MS" panose="030F0702030302020204" pitchFamily="66" charset="0"/>
                        </a:rPr>
                        <a:t>Physical features of the seaside include: ocean, cliffs, rock pools and sand.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2006234"/>
                  </a:ext>
                </a:extLst>
              </a:tr>
              <a:tr h="129832">
                <a:tc rowSpan="2">
                  <a:txBody>
                    <a:bodyPr/>
                    <a:lstStyle/>
                    <a:p>
                      <a:r>
                        <a:rPr lang="en-GB" sz="1100" b="1" dirty="0">
                          <a:latin typeface="Comic Sans MS" panose="030F0702030302020204" pitchFamily="66" charset="0"/>
                        </a:rPr>
                        <a:t>Ariel view </a:t>
                      </a:r>
                      <a:r>
                        <a:rPr lang="en-GB" sz="1100" dirty="0">
                          <a:latin typeface="Comic Sans MS" panose="030F0702030302020204" pitchFamily="66" charset="0"/>
                        </a:rPr>
                        <a:t>-</a:t>
                      </a:r>
                      <a:r>
                        <a:rPr lang="en-GB" sz="1100" baseline="0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1100" b="0" i="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to look at something. from above.</a:t>
                      </a:r>
                      <a:endParaRPr lang="en-GB" dirty="0"/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1405154"/>
                  </a:ext>
                </a:extLst>
              </a:tr>
              <a:tr h="27842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GB" sz="1200" dirty="0">
                          <a:latin typeface="Comic Sans MS" panose="030F0702030302020204" pitchFamily="66" charset="0"/>
                        </a:rPr>
                        <a:t>Human features of the seaside include: shops, town, piers, beach huts, harbour and amusements.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881757363"/>
                  </a:ext>
                </a:extLst>
              </a:tr>
              <a:tr h="247387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>
                          <a:latin typeface="Comic Sans MS" panose="030F0702030302020204" pitchFamily="66" charset="0"/>
                        </a:rPr>
                        <a:t>Country</a:t>
                      </a:r>
                      <a:r>
                        <a:rPr lang="en-GB" sz="1100" dirty="0">
                          <a:latin typeface="Comic Sans MS" panose="030F0702030302020204" pitchFamily="66" charset="0"/>
                        </a:rPr>
                        <a:t> - </a:t>
                      </a:r>
                      <a:r>
                        <a:rPr lang="en-US" sz="1100" b="0" i="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A country is land that is controlled by a single government.</a:t>
                      </a:r>
                      <a:endParaRPr lang="en-GB" sz="1100" b="0" dirty="0">
                        <a:latin typeface="Comic Sans MS" panose="030F0702030302020204" pitchFamily="66" charset="0"/>
                      </a:endParaRPr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Other recommended reads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6092118"/>
                  </a:ext>
                </a:extLst>
              </a:tr>
              <a:tr h="9016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Lanner is a town that has shops, parks, schools, houses, hills and a quarry. Portreath has a seaside, shops, pier, surf club hut, houses, school and hills.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8425494"/>
                  </a:ext>
                </a:extLst>
              </a:tr>
              <a:tr h="50214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 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9461298"/>
                  </a:ext>
                </a:extLst>
              </a:tr>
              <a:tr h="40116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>
                          <a:latin typeface="Comic Sans MS" panose="030F0702030302020204" pitchFamily="66" charset="0"/>
                        </a:rPr>
                        <a:t>Area</a:t>
                      </a:r>
                      <a:r>
                        <a:rPr lang="en-GB" sz="1100" dirty="0">
                          <a:latin typeface="Comic Sans MS" panose="030F0702030302020204" pitchFamily="66" charset="0"/>
                        </a:rPr>
                        <a:t> – </a:t>
                      </a:r>
                      <a:r>
                        <a:rPr lang="en-GB" sz="1100" b="0" i="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the amount of space taken up by a shape or surface.</a:t>
                      </a:r>
                      <a:endParaRPr lang="en-GB" sz="1200" b="0" dirty="0">
                        <a:latin typeface="Comic Sans MS" panose="030F0702030302020204" pitchFamily="66" charset="0"/>
                      </a:endParaRPr>
                    </a:p>
                  </a:txBody>
                  <a:tcPr>
                    <a:noFill/>
                  </a:tcPr>
                </a:tc>
                <a:tc rowSpan="2">
                  <a:txBody>
                    <a:bodyPr/>
                    <a:lstStyle/>
                    <a:p>
                      <a:r>
                        <a:rPr lang="en-GB" sz="1200" dirty="0">
                          <a:latin typeface="Comic Sans MS" panose="030F0702030302020204" pitchFamily="66" charset="0"/>
                        </a:rPr>
                        <a:t>Lifeguards are on the beach to keep us safe on the beach and in the water. The different flags let me know where I can swim (red and yellow), where I cannot swim(red) and where I can surf(black and white). Lighthouses help boats to stay safe in the water and make sure they do not get too close to the coastline.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130715150"/>
                  </a:ext>
                </a:extLst>
              </a:tr>
              <a:tr h="69884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>
                          <a:latin typeface="Comic Sans MS" panose="030F0702030302020204" pitchFamily="66" charset="0"/>
                        </a:rPr>
                        <a:t>Beach -  </a:t>
                      </a:r>
                      <a:r>
                        <a:rPr lang="en-GB" sz="1100" kern="12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the shore of the water. It is normally sandy or pebbly. </a:t>
                      </a:r>
                      <a:endParaRPr lang="en-GB" sz="1100" dirty="0">
                        <a:latin typeface="Comic Sans MS" panose="030F0702030302020204" pitchFamily="66" charset="0"/>
                      </a:endParaRPr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586742210"/>
                  </a:ext>
                </a:extLst>
              </a:tr>
              <a:tr h="351571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>
                          <a:latin typeface="Comic Sans MS" panose="030F0702030302020204" pitchFamily="66" charset="0"/>
                        </a:rPr>
                        <a:t>Seaside</a:t>
                      </a:r>
                      <a:r>
                        <a:rPr lang="en-GB" sz="1100" dirty="0">
                          <a:latin typeface="Comic Sans MS" panose="030F0702030302020204" pitchFamily="66" charset="0"/>
                        </a:rPr>
                        <a:t> -  </a:t>
                      </a:r>
                      <a:r>
                        <a:rPr lang="en-GB" sz="1100" kern="12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the area by and around the sea including the beach, promenade, shops etc..</a:t>
                      </a:r>
                      <a:endParaRPr lang="en-GB" sz="11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rowSpan="5">
                  <a:txBody>
                    <a:bodyPr/>
                    <a:lstStyle/>
                    <a:p>
                      <a:r>
                        <a:rPr lang="en-GB" sz="1200" b="1" dirty="0">
                          <a:effectLst/>
                          <a:latin typeface="Comic Sans MS" panose="030F0702030302020204" pitchFamily="66" charset="0"/>
                        </a:rPr>
                        <a:t>National Curriculum End Points</a:t>
                      </a:r>
                      <a:br>
                        <a:rPr lang="en-GB" sz="1200" b="1" dirty="0">
                          <a:effectLst/>
                          <a:latin typeface="Comic Sans MS" panose="030F0702030302020204" pitchFamily="66" charset="0"/>
                        </a:rPr>
                      </a:br>
                      <a:endParaRPr lang="en-GB" sz="1200" b="1" dirty="0">
                        <a:effectLst/>
                        <a:latin typeface="Comic Sans MS" panose="030F0702030302020204" pitchFamily="66" charset="0"/>
                      </a:endParaRPr>
                    </a:p>
                    <a:p>
                      <a:r>
                        <a:rPr lang="en-GB" sz="1100" b="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I can study a coastal village and explore human features such as shop, harbour, village, farm, house, office, hotel</a:t>
                      </a:r>
                    </a:p>
                    <a:p>
                      <a:r>
                        <a:rPr lang="en-GB" sz="1100" b="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Identify physical features within their locality </a:t>
                      </a:r>
                      <a:r>
                        <a:rPr lang="en-GB" sz="1100" b="0" kern="1200" dirty="0" err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eg</a:t>
                      </a:r>
                      <a:r>
                        <a:rPr lang="en-GB" sz="1100" b="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beach, cliff, coast, sea, ocean, hill.</a:t>
                      </a:r>
                    </a:p>
                    <a:p>
                      <a:r>
                        <a:rPr lang="en-GB" sz="1100" b="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I can find similarities and differences between two different places.</a:t>
                      </a:r>
                      <a:endParaRPr lang="en-GB" sz="1100" b="0" dirty="0"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2291588"/>
                  </a:ext>
                </a:extLst>
              </a:tr>
              <a:tr h="187245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6539561"/>
                  </a:ext>
                </a:extLst>
              </a:tr>
              <a:tr h="123015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>
                          <a:latin typeface="Comic Sans MS" panose="030F0702030302020204" pitchFamily="66" charset="0"/>
                        </a:rPr>
                        <a:t>Coastline</a:t>
                      </a:r>
                      <a:r>
                        <a:rPr lang="en-GB" sz="1200" b="0" dirty="0">
                          <a:latin typeface="Comic Sans MS" panose="030F0702030302020204" pitchFamily="66" charset="0"/>
                        </a:rPr>
                        <a:t> - </a:t>
                      </a:r>
                      <a:r>
                        <a:rPr lang="en-GB" sz="1200" b="0" i="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The area where the sea and land meet </a:t>
                      </a:r>
                      <a:endParaRPr lang="en-GB" sz="1200" b="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3891142"/>
                  </a:ext>
                </a:extLst>
              </a:tr>
              <a:tr h="330011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0176554"/>
                  </a:ext>
                </a:extLst>
              </a:tr>
              <a:tr h="131372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5855960"/>
                  </a:ext>
                </a:extLst>
              </a:tr>
            </a:tbl>
          </a:graphicData>
        </a:graphic>
      </p:graphicFrame>
      <p:pic>
        <p:nvPicPr>
          <p:cNvPr id="10" name="image2.png">
            <a:extLst>
              <a:ext uri="{FF2B5EF4-FFF2-40B4-BE49-F238E27FC236}">
                <a16:creationId xmlns:a16="http://schemas.microsoft.com/office/drawing/2014/main" id="{9B616A30-F680-F073-4611-DFEA26F22D36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8318403" y="777130"/>
            <a:ext cx="1103893" cy="1343218"/>
          </a:xfrm>
          <a:prstGeom prst="rect">
            <a:avLst/>
          </a:prstGeom>
          <a:ln/>
        </p:spPr>
      </p:pic>
      <p:pic>
        <p:nvPicPr>
          <p:cNvPr id="13" name="image1.png">
            <a:extLst>
              <a:ext uri="{FF2B5EF4-FFF2-40B4-BE49-F238E27FC236}">
                <a16:creationId xmlns:a16="http://schemas.microsoft.com/office/drawing/2014/main" id="{2430E2D3-2582-0876-4F10-0A938E174DB8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9879821" y="787068"/>
            <a:ext cx="986962" cy="1333279"/>
          </a:xfrm>
          <a:prstGeom prst="rect">
            <a:avLst/>
          </a:prstGeom>
          <a:ln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C5AA812-B1F1-AD2A-CAF0-B681A5C486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5961" y="2776686"/>
            <a:ext cx="1628775" cy="15811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53CF701-9019-D235-7C4C-48F14954BB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62973" y="2714773"/>
            <a:ext cx="1247775" cy="17049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29DEEE8-A647-F9ED-373F-485B661371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57923" y="5003348"/>
            <a:ext cx="2305050" cy="154305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299458A-61FF-D81C-CBFA-426BE73E4F9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41012" y="5044038"/>
            <a:ext cx="1774798" cy="150236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29AEDF64-E0DD-8F2E-D37D-BE017798756E}"/>
                  </a:ext>
                </a:extLst>
              </p14:cNvPr>
              <p14:cNvContentPartPr/>
              <p14:nvPr/>
            </p14:nvContentPartPr>
            <p14:xfrm>
              <a:off x="9276021" y="980306"/>
              <a:ext cx="360" cy="3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29AEDF64-E0DD-8F2E-D37D-BE017798756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267381" y="97130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0889CB02-16C2-AA70-8D26-C48B80F35286}"/>
                  </a:ext>
                </a:extLst>
              </p14:cNvPr>
              <p14:cNvContentPartPr/>
              <p14:nvPr/>
            </p14:nvContentPartPr>
            <p14:xfrm>
              <a:off x="1232181" y="2835386"/>
              <a:ext cx="360" cy="36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0889CB02-16C2-AA70-8D26-C48B80F3528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223181" y="282638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06D1CDF5-01EA-3FBD-8BD5-32EC8D2CB662}"/>
                  </a:ext>
                </a:extLst>
              </p14:cNvPr>
              <p14:cNvContentPartPr/>
              <p14:nvPr/>
            </p14:nvContentPartPr>
            <p14:xfrm>
              <a:off x="1285101" y="1960946"/>
              <a:ext cx="360" cy="36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06D1CDF5-01EA-3FBD-8BD5-32EC8D2CB66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276461" y="195194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C1015745-09C2-7A90-17DB-3530BA6F3E43}"/>
                  </a:ext>
                </a:extLst>
              </p14:cNvPr>
              <p14:cNvContentPartPr/>
              <p14:nvPr/>
            </p14:nvContentPartPr>
            <p14:xfrm>
              <a:off x="8149581" y="3749786"/>
              <a:ext cx="360" cy="36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C1015745-09C2-7A90-17DB-3530BA6F3E4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140941" y="374114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E77BF498-9C6C-5248-D2D0-43BF59DDA0A3}"/>
                  </a:ext>
                </a:extLst>
              </p14:cNvPr>
              <p14:cNvContentPartPr/>
              <p14:nvPr/>
            </p14:nvContentPartPr>
            <p14:xfrm>
              <a:off x="3485061" y="4346666"/>
              <a:ext cx="360" cy="36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E77BF498-9C6C-5248-D2D0-43BF59DDA0A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476061" y="433766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33411E54-474A-D81D-A12D-06C5BD078D64}"/>
                  </a:ext>
                </a:extLst>
              </p14:cNvPr>
              <p14:cNvContentPartPr/>
              <p14:nvPr/>
            </p14:nvContentPartPr>
            <p14:xfrm>
              <a:off x="1163781" y="2793626"/>
              <a:ext cx="2520" cy="252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33411E54-474A-D81D-A12D-06C5BD078D6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54781" y="2784626"/>
                <a:ext cx="20160" cy="2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AAD9A9E9-BBB8-4536-DAB4-553C33ECF6F7}"/>
                  </a:ext>
                </a:extLst>
              </p14:cNvPr>
              <p14:cNvContentPartPr/>
              <p14:nvPr/>
            </p14:nvContentPartPr>
            <p14:xfrm>
              <a:off x="3856221" y="2740346"/>
              <a:ext cx="21240" cy="1620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AAD9A9E9-BBB8-4536-DAB4-553C33ECF6F7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847221" y="2731706"/>
                <a:ext cx="38880" cy="3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16004CB1-539A-9822-E84E-A1A68CFA9331}"/>
                  </a:ext>
                </a:extLst>
              </p14:cNvPr>
              <p14:cNvContentPartPr/>
              <p14:nvPr/>
            </p14:nvContentPartPr>
            <p14:xfrm>
              <a:off x="7539381" y="1350026"/>
              <a:ext cx="360" cy="36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16004CB1-539A-9822-E84E-A1A68CFA933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530741" y="134138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F09299CA-702B-AED9-5C4D-314E13B781E1}"/>
                  </a:ext>
                </a:extLst>
              </p14:cNvPr>
              <p14:cNvContentPartPr/>
              <p14:nvPr/>
            </p14:nvContentPartPr>
            <p14:xfrm>
              <a:off x="3697101" y="1364426"/>
              <a:ext cx="360" cy="36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F09299CA-702B-AED9-5C4D-314E13B781E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688101" y="135542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0CF22536-C036-0FAF-C860-FD481E778EC4}"/>
                  </a:ext>
                </a:extLst>
              </p14:cNvPr>
              <p14:cNvContentPartPr/>
              <p14:nvPr/>
            </p14:nvContentPartPr>
            <p14:xfrm>
              <a:off x="6241221" y="527426"/>
              <a:ext cx="360" cy="36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0CF22536-C036-0FAF-C860-FD481E778EC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232221" y="51878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72E1E1A0-90CC-12CE-D5BC-8F65D611F1A3}"/>
                  </a:ext>
                </a:extLst>
              </p14:cNvPr>
              <p14:cNvContentPartPr/>
              <p14:nvPr/>
            </p14:nvContentPartPr>
            <p14:xfrm>
              <a:off x="1815021" y="3737546"/>
              <a:ext cx="360" cy="36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72E1E1A0-90CC-12CE-D5BC-8F65D611F1A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806021" y="372890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3718F8C7-3B3B-98F8-786C-ADF17335CB52}"/>
                  </a:ext>
                </a:extLst>
              </p14:cNvPr>
              <p14:cNvContentPartPr/>
              <p14:nvPr/>
            </p14:nvContentPartPr>
            <p14:xfrm>
              <a:off x="7075701" y="3498506"/>
              <a:ext cx="360" cy="36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3718F8C7-3B3B-98F8-786C-ADF17335CB5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067061" y="348986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3B14FDD7-268E-2EDB-A74D-8442864DA868}"/>
                  </a:ext>
                </a:extLst>
              </p14:cNvPr>
              <p14:cNvContentPartPr/>
              <p14:nvPr/>
            </p14:nvContentPartPr>
            <p14:xfrm>
              <a:off x="1258821" y="781226"/>
              <a:ext cx="360" cy="36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3B14FDD7-268E-2EDB-A74D-8442864DA86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249821" y="772586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31" name="Group 30">
            <a:extLst>
              <a:ext uri="{FF2B5EF4-FFF2-40B4-BE49-F238E27FC236}">
                <a16:creationId xmlns:a16="http://schemas.microsoft.com/office/drawing/2014/main" id="{D1C1DDCD-9B37-E297-0562-2A6212CF5153}"/>
              </a:ext>
            </a:extLst>
          </p:cNvPr>
          <p:cNvGrpSpPr/>
          <p:nvPr/>
        </p:nvGrpSpPr>
        <p:grpSpPr>
          <a:xfrm>
            <a:off x="1443861" y="991826"/>
            <a:ext cx="39960" cy="360"/>
            <a:chOff x="1443861" y="991826"/>
            <a:chExt cx="39960" cy="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8B092A0D-2678-A514-ED57-B26A5858F60D}"/>
                    </a:ext>
                  </a:extLst>
                </p14:cNvPr>
                <p14:cNvContentPartPr/>
                <p14:nvPr/>
              </p14:nvContentPartPr>
              <p14:xfrm>
                <a:off x="1443861" y="991826"/>
                <a:ext cx="360" cy="36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8B092A0D-2678-A514-ED57-B26A5858F60D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434861" y="983186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70229390-0227-F9B8-5C22-F0752A1F95B8}"/>
                    </a:ext>
                  </a:extLst>
                </p14:cNvPr>
                <p14:cNvContentPartPr/>
                <p14:nvPr/>
              </p14:nvContentPartPr>
              <p14:xfrm>
                <a:off x="1483461" y="991826"/>
                <a:ext cx="360" cy="36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70229390-0227-F9B8-5C22-F0752A1F95B8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474821" y="983186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34BF04C6-622C-E5C5-1654-53E329454485}"/>
                  </a:ext>
                </a:extLst>
              </p14:cNvPr>
              <p14:cNvContentPartPr/>
              <p14:nvPr/>
            </p14:nvContentPartPr>
            <p14:xfrm>
              <a:off x="7685901" y="3935186"/>
              <a:ext cx="360" cy="36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34BF04C6-622C-E5C5-1654-53E32945448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676901" y="3926546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59811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03fab58-02f5-408d-a400-4fcdb7363ab5">
      <Terms xmlns="http://schemas.microsoft.com/office/infopath/2007/PartnerControls"/>
    </lcf76f155ced4ddcb4097134ff3c332f>
    <TaxCatchAll xmlns="30a01f63-fc68-40fc-8e27-4f59fc08d7d0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F8BED258EA3404CBC0AC078DB77EFCC" ma:contentTypeVersion="16" ma:contentTypeDescription="Create a new document." ma:contentTypeScope="" ma:versionID="999cfccb2439957d40f43d8d305cfab2">
  <xsd:schema xmlns:xsd="http://www.w3.org/2001/XMLSchema" xmlns:xs="http://www.w3.org/2001/XMLSchema" xmlns:p="http://schemas.microsoft.com/office/2006/metadata/properties" xmlns:ns2="b03fab58-02f5-408d-a400-4fcdb7363ab5" xmlns:ns3="30a01f63-fc68-40fc-8e27-4f59fc08d7d0" targetNamespace="http://schemas.microsoft.com/office/2006/metadata/properties" ma:root="true" ma:fieldsID="c89a64506b3541db5a113ebec5f845cd" ns2:_="" ns3:_="">
    <xsd:import namespace="b03fab58-02f5-408d-a400-4fcdb7363ab5"/>
    <xsd:import namespace="30a01f63-fc68-40fc-8e27-4f59fc08d7d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3fab58-02f5-408d-a400-4fcdb7363a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98d7d243-c942-47ba-9674-b5e5b382039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a01f63-fc68-40fc-8e27-4f59fc08d7d0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c99eae79-7f8c-4362-b7c1-694da3cd111d}" ma:internalName="TaxCatchAll" ma:showField="CatchAllData" ma:web="30a01f63-fc68-40fc-8e27-4f59fc08d7d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3C44E16-8CC5-4DCB-A170-340037A7E25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D3C7CC1-52E7-4834-8F7A-CAA6D6A473CB}">
  <ds:schemaRefs>
    <ds:schemaRef ds:uri="http://schemas.microsoft.com/office/2006/metadata/properties"/>
    <ds:schemaRef ds:uri="http://schemas.microsoft.com/office/2006/documentManagement/types"/>
    <ds:schemaRef ds:uri="b03fab58-02f5-408d-a400-4fcdb7363ab5"/>
    <ds:schemaRef ds:uri="http://schemas.microsoft.com/office/infopath/2007/PartnerControls"/>
    <ds:schemaRef ds:uri="http://www.w3.org/XML/1998/namespace"/>
    <ds:schemaRef ds:uri="http://purl.org/dc/terms/"/>
    <ds:schemaRef ds:uri="http://purl.org/dc/elements/1.1/"/>
    <ds:schemaRef ds:uri="http://schemas.openxmlformats.org/package/2006/metadata/core-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1BA0F4E3-D599-4785-AFB0-8BD2D84D3A39}"/>
</file>

<file path=docProps/app.xml><?xml version="1.0" encoding="utf-8"?>
<Properties xmlns="http://schemas.openxmlformats.org/officeDocument/2006/extended-properties" xmlns:vt="http://schemas.openxmlformats.org/officeDocument/2006/docPropsVTypes">
  <TotalTime>1646</TotalTime>
  <Words>1176</Words>
  <Application>Microsoft Office PowerPoint</Application>
  <PresentationFormat>Widescreen</PresentationFormat>
  <Paragraphs>91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Tamsin Pulley</dc:creator>
  <cp:lastModifiedBy>Lauren Kenchington</cp:lastModifiedBy>
  <cp:revision>43</cp:revision>
  <cp:lastPrinted>2022-06-07T11:57:08Z</cp:lastPrinted>
  <dcterms:created xsi:type="dcterms:W3CDTF">2021-11-29T20:41:19Z</dcterms:created>
  <dcterms:modified xsi:type="dcterms:W3CDTF">2022-06-08T09:03:16Z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0x0101000F8BED258EA3404CBC0AC078DB77EFCC</vt:lpwstr>
  </property>
</Properties>
</file>